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theme/theme14.xml" ContentType="application/vnd.openxmlformats-officedocument.theme+xml"/>
  <Override PartName="/ppt/slideLayouts/slideLayout24.xml" ContentType="application/vnd.openxmlformats-officedocument.presentationml.slideLayout+xml"/>
  <Override PartName="/ppt/theme/theme15.xml" ContentType="application/vnd.openxmlformats-officedocument.theme+xml"/>
  <Override PartName="/ppt/slideLayouts/slideLayout25.xml" ContentType="application/vnd.openxmlformats-officedocument.presentationml.slideLayout+xml"/>
  <Override PartName="/ppt/theme/theme16.xml" ContentType="application/vnd.openxmlformats-officedocument.theme+xml"/>
  <Override PartName="/ppt/slideLayouts/slideLayout26.xml" ContentType="application/vnd.openxmlformats-officedocument.presentationml.slideLayout+xml"/>
  <Override PartName="/ppt/theme/theme17.xml" ContentType="application/vnd.openxmlformats-officedocument.theme+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theme/theme19.xml" ContentType="application/vnd.openxmlformats-officedocument.theme+xml"/>
  <Override PartName="/ppt/slideLayouts/slideLayout29.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4" r:id="rId4"/>
    <p:sldMasterId id="2147483666" r:id="rId5"/>
    <p:sldMasterId id="2147483668" r:id="rId6"/>
    <p:sldMasterId id="2147483669" r:id="rId7"/>
    <p:sldMasterId id="2147483671" r:id="rId8"/>
    <p:sldMasterId id="2147483673" r:id="rId9"/>
    <p:sldMasterId id="2147483675" r:id="rId10"/>
    <p:sldMasterId id="2147483677" r:id="rId11"/>
    <p:sldMasterId id="2147483679" r:id="rId12"/>
    <p:sldMasterId id="2147483681" r:id="rId13"/>
    <p:sldMasterId id="2147483683" r:id="rId14"/>
    <p:sldMasterId id="2147483685" r:id="rId15"/>
    <p:sldMasterId id="2147483687" r:id="rId16"/>
    <p:sldMasterId id="2147483689" r:id="rId17"/>
    <p:sldMasterId id="2147483691" r:id="rId18"/>
    <p:sldMasterId id="2147483693" r:id="rId19"/>
    <p:sldMasterId id="2147483695" r:id="rId20"/>
  </p:sldMasterIdLst>
  <p:notesMasterIdLst>
    <p:notesMasterId r:id="rId35"/>
  </p:notes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Lst>
  <p:sldSz cx="10287000" cy="6858000" type="35mm"/>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240">
          <p15:clr>
            <a:srgbClr val="000000"/>
          </p15:clr>
        </p15:guide>
      </p15:sldGuideLst>
    </p:ext>
    <p:ext uri="{2D200454-40CA-4A62-9FC3-DE9A4176ACB9}">
      <p15:notesGuideLst xmlns:p15="http://schemas.microsoft.com/office/powerpoint/2012/main">
        <p15:guide id="1" orient="horz" pos="3131">
          <p15:clr>
            <a:srgbClr val="000000"/>
          </p15:clr>
        </p15:guide>
        <p15:guide id="2" pos="2143">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d6bblk7555ko6HqPqAz/m4rz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320" y="108"/>
      </p:cViewPr>
      <p:guideLst>
        <p:guide orient="horz" pos="2160"/>
        <p:guide pos="32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31"/>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customschemas.google.com/relationships/presentationmetadata" Target="metadata"/><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1162" cy="496887"/>
          </a:xfrm>
          <a:prstGeom prst="rect">
            <a:avLst/>
          </a:prstGeom>
          <a:noFill/>
          <a:ln>
            <a:noFill/>
          </a:ln>
        </p:spPr>
        <p:txBody>
          <a:bodyPr spcFirstLastPara="1" wrap="square" lIns="92100" tIns="46050" rIns="92100" bIns="46050" anchor="t" anchorCtr="0">
            <a:noAutofit/>
          </a:bodyPr>
          <a:lstStyle>
            <a:lvl1pPr marR="0" lvl="0"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2862" y="0"/>
            <a:ext cx="2952750" cy="496887"/>
          </a:xfrm>
          <a:prstGeom prst="rect">
            <a:avLst/>
          </a:prstGeom>
          <a:noFill/>
          <a:ln>
            <a:noFill/>
          </a:ln>
        </p:spPr>
        <p:txBody>
          <a:bodyPr spcFirstLastPara="1" wrap="square" lIns="92100" tIns="46050" rIns="92100" bIns="46050" anchor="t" anchorCtr="0">
            <a:noAutofit/>
          </a:bodyPr>
          <a:lstStyle>
            <a:lvl1pPr marR="0" lvl="0"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06425" y="744537"/>
            <a:ext cx="5591175" cy="37290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1037" y="4721225"/>
            <a:ext cx="5445125" cy="4471987"/>
          </a:xfrm>
          <a:prstGeom prst="rect">
            <a:avLst/>
          </a:prstGeom>
          <a:noFill/>
          <a:ln>
            <a:noFill/>
          </a:ln>
        </p:spPr>
        <p:txBody>
          <a:bodyPr spcFirstLastPara="1" wrap="square" lIns="92100" tIns="46050" rIns="92100" bIns="4605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40862"/>
            <a:ext cx="2951162" cy="496887"/>
          </a:xfrm>
          <a:prstGeom prst="rect">
            <a:avLst/>
          </a:prstGeom>
          <a:noFill/>
          <a:ln>
            <a:noFill/>
          </a:ln>
        </p:spPr>
        <p:txBody>
          <a:bodyPr spcFirstLastPara="1" wrap="square" lIns="92100" tIns="46050" rIns="92100" bIns="46050" anchor="b" anchorCtr="0">
            <a:noAutofit/>
          </a:bodyPr>
          <a:lstStyle>
            <a:lvl1pPr marR="0" lvl="0"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2862" y="9440862"/>
            <a:ext cx="2952750" cy="496887"/>
          </a:xfrm>
          <a:prstGeom prst="rect">
            <a:avLst/>
          </a:prstGeom>
          <a:noFill/>
          <a:ln>
            <a:noFill/>
          </a:ln>
        </p:spPr>
        <p:txBody>
          <a:bodyPr spcFirstLastPara="1" wrap="square" lIns="92100" tIns="46050" rIns="92100" bIns="460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notes"/>
          <p:cNvSpPr txBox="1">
            <a:spLocks noGrp="1"/>
          </p:cNvSpPr>
          <p:nvPr>
            <p:ph type="body" idx="1"/>
          </p:nvPr>
        </p:nvSpPr>
        <p:spPr>
          <a:xfrm>
            <a:off x="681037" y="4721225"/>
            <a:ext cx="5445125" cy="4471987"/>
          </a:xfrm>
          <a:prstGeom prst="rect">
            <a:avLst/>
          </a:prstGeom>
        </p:spPr>
        <p:txBody>
          <a:bodyPr spcFirstLastPara="1" wrap="square" lIns="92100" tIns="46050" rIns="92100" bIns="46050" anchor="t" anchorCtr="0">
            <a:noAutofit/>
          </a:bodyPr>
          <a:lstStyle/>
          <a:p>
            <a:pPr marL="0" lvl="0" indent="0" algn="l" rtl="0">
              <a:spcBef>
                <a:spcPts val="0"/>
              </a:spcBef>
              <a:spcAft>
                <a:spcPts val="0"/>
              </a:spcAft>
              <a:buNone/>
            </a:pPr>
            <a:endParaRPr/>
          </a:p>
        </p:txBody>
      </p:sp>
      <p:sp>
        <p:nvSpPr>
          <p:cNvPr id="286" name="Google Shape;286;p1:notes"/>
          <p:cNvSpPr>
            <a:spLocks noGrp="1" noRot="1" noChangeAspect="1"/>
          </p:cNvSpPr>
          <p:nvPr>
            <p:ph type="sldImg" idx="2"/>
          </p:nvPr>
        </p:nvSpPr>
        <p:spPr>
          <a:xfrm>
            <a:off x="606425" y="744538"/>
            <a:ext cx="5591175" cy="37290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0:notes"/>
          <p:cNvSpPr txBox="1">
            <a:spLocks noGrp="1"/>
          </p:cNvSpPr>
          <p:nvPr>
            <p:ph type="body" idx="1"/>
          </p:nvPr>
        </p:nvSpPr>
        <p:spPr>
          <a:xfrm>
            <a:off x="681037" y="4721225"/>
            <a:ext cx="5445125" cy="4471987"/>
          </a:xfrm>
          <a:prstGeom prst="rect">
            <a:avLst/>
          </a:prstGeom>
        </p:spPr>
        <p:txBody>
          <a:bodyPr spcFirstLastPara="1" wrap="square" lIns="92100" tIns="46050" rIns="92100" bIns="46050" anchor="t" anchorCtr="0">
            <a:noAutofit/>
          </a:bodyPr>
          <a:lstStyle/>
          <a:p>
            <a:pPr marL="0" lvl="0" indent="0" algn="l" rtl="0">
              <a:spcBef>
                <a:spcPts val="0"/>
              </a:spcBef>
              <a:spcAft>
                <a:spcPts val="0"/>
              </a:spcAft>
              <a:buNone/>
            </a:pPr>
            <a:endParaRPr/>
          </a:p>
        </p:txBody>
      </p:sp>
      <p:sp>
        <p:nvSpPr>
          <p:cNvPr id="392" name="Google Shape;392;p10:notes"/>
          <p:cNvSpPr>
            <a:spLocks noGrp="1" noRot="1" noChangeAspect="1"/>
          </p:cNvSpPr>
          <p:nvPr>
            <p:ph type="sldImg" idx="2"/>
          </p:nvPr>
        </p:nvSpPr>
        <p:spPr>
          <a:xfrm>
            <a:off x="606425" y="744537"/>
            <a:ext cx="5591175" cy="37290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1:notes"/>
          <p:cNvSpPr txBox="1">
            <a:spLocks noGrp="1"/>
          </p:cNvSpPr>
          <p:nvPr>
            <p:ph type="body" idx="1"/>
          </p:nvPr>
        </p:nvSpPr>
        <p:spPr>
          <a:xfrm>
            <a:off x="681037" y="4721225"/>
            <a:ext cx="5445125" cy="4471987"/>
          </a:xfrm>
          <a:prstGeom prst="rect">
            <a:avLst/>
          </a:prstGeom>
        </p:spPr>
        <p:txBody>
          <a:bodyPr spcFirstLastPara="1" wrap="square" lIns="92100" tIns="46050" rIns="92100" bIns="46050" anchor="t" anchorCtr="0">
            <a:noAutofit/>
          </a:bodyPr>
          <a:lstStyle/>
          <a:p>
            <a:pPr marL="0" lvl="0" indent="0" algn="l" rtl="0">
              <a:spcBef>
                <a:spcPts val="0"/>
              </a:spcBef>
              <a:spcAft>
                <a:spcPts val="0"/>
              </a:spcAft>
              <a:buNone/>
            </a:pPr>
            <a:endParaRPr/>
          </a:p>
        </p:txBody>
      </p:sp>
      <p:sp>
        <p:nvSpPr>
          <p:cNvPr id="398" name="Google Shape;398;p11:notes"/>
          <p:cNvSpPr>
            <a:spLocks noGrp="1" noRot="1" noChangeAspect="1"/>
          </p:cNvSpPr>
          <p:nvPr>
            <p:ph type="sldImg" idx="2"/>
          </p:nvPr>
        </p:nvSpPr>
        <p:spPr>
          <a:xfrm>
            <a:off x="606425" y="744537"/>
            <a:ext cx="5591175" cy="37290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2:notes"/>
          <p:cNvSpPr txBox="1">
            <a:spLocks noGrp="1"/>
          </p:cNvSpPr>
          <p:nvPr>
            <p:ph type="body" idx="1"/>
          </p:nvPr>
        </p:nvSpPr>
        <p:spPr>
          <a:xfrm>
            <a:off x="681037" y="4721225"/>
            <a:ext cx="5445125" cy="4471987"/>
          </a:xfrm>
          <a:prstGeom prst="rect">
            <a:avLst/>
          </a:prstGeom>
        </p:spPr>
        <p:txBody>
          <a:bodyPr spcFirstLastPara="1" wrap="square" lIns="92100" tIns="46050" rIns="92100" bIns="46050" anchor="t" anchorCtr="0">
            <a:noAutofit/>
          </a:bodyPr>
          <a:lstStyle/>
          <a:p>
            <a:pPr marL="0" lvl="0" indent="0" algn="l" rtl="0">
              <a:spcBef>
                <a:spcPts val="0"/>
              </a:spcBef>
              <a:spcAft>
                <a:spcPts val="0"/>
              </a:spcAft>
              <a:buNone/>
            </a:pPr>
            <a:endParaRPr/>
          </a:p>
        </p:txBody>
      </p:sp>
      <p:sp>
        <p:nvSpPr>
          <p:cNvPr id="405" name="Google Shape;405;p12:notes"/>
          <p:cNvSpPr>
            <a:spLocks noGrp="1" noRot="1" noChangeAspect="1"/>
          </p:cNvSpPr>
          <p:nvPr>
            <p:ph type="sldImg" idx="2"/>
          </p:nvPr>
        </p:nvSpPr>
        <p:spPr>
          <a:xfrm>
            <a:off x="606425" y="744537"/>
            <a:ext cx="5591175" cy="37290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3:notes"/>
          <p:cNvSpPr txBox="1">
            <a:spLocks noGrp="1"/>
          </p:cNvSpPr>
          <p:nvPr>
            <p:ph type="body" idx="1"/>
          </p:nvPr>
        </p:nvSpPr>
        <p:spPr>
          <a:xfrm>
            <a:off x="681037" y="4721225"/>
            <a:ext cx="5445125" cy="4471987"/>
          </a:xfrm>
          <a:prstGeom prst="rect">
            <a:avLst/>
          </a:prstGeom>
        </p:spPr>
        <p:txBody>
          <a:bodyPr spcFirstLastPara="1" wrap="square" lIns="92100" tIns="46050" rIns="92100" bIns="46050" anchor="t" anchorCtr="0">
            <a:noAutofit/>
          </a:bodyPr>
          <a:lstStyle/>
          <a:p>
            <a:pPr marL="0" lvl="0" indent="0" algn="l" rtl="0">
              <a:spcBef>
                <a:spcPts val="0"/>
              </a:spcBef>
              <a:spcAft>
                <a:spcPts val="0"/>
              </a:spcAft>
              <a:buNone/>
            </a:pPr>
            <a:endParaRPr/>
          </a:p>
        </p:txBody>
      </p:sp>
      <p:sp>
        <p:nvSpPr>
          <p:cNvPr id="414" name="Google Shape;414;p13:notes"/>
          <p:cNvSpPr>
            <a:spLocks noGrp="1" noRot="1" noChangeAspect="1"/>
          </p:cNvSpPr>
          <p:nvPr>
            <p:ph type="sldImg" idx="2"/>
          </p:nvPr>
        </p:nvSpPr>
        <p:spPr>
          <a:xfrm>
            <a:off x="606425" y="744537"/>
            <a:ext cx="5591175" cy="37290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4:notes"/>
          <p:cNvSpPr txBox="1">
            <a:spLocks noGrp="1"/>
          </p:cNvSpPr>
          <p:nvPr>
            <p:ph type="body" idx="1"/>
          </p:nvPr>
        </p:nvSpPr>
        <p:spPr>
          <a:xfrm>
            <a:off x="681037" y="4721225"/>
            <a:ext cx="5445125" cy="4471987"/>
          </a:xfrm>
          <a:prstGeom prst="rect">
            <a:avLst/>
          </a:prstGeom>
        </p:spPr>
        <p:txBody>
          <a:bodyPr spcFirstLastPara="1" wrap="square" lIns="92100" tIns="46050" rIns="92100" bIns="46050" anchor="t" anchorCtr="0">
            <a:noAutofit/>
          </a:bodyPr>
          <a:lstStyle/>
          <a:p>
            <a:pPr marL="0" lvl="0" indent="0" algn="l" rtl="0">
              <a:spcBef>
                <a:spcPts val="0"/>
              </a:spcBef>
              <a:spcAft>
                <a:spcPts val="0"/>
              </a:spcAft>
              <a:buNone/>
            </a:pPr>
            <a:endParaRPr/>
          </a:p>
        </p:txBody>
      </p:sp>
      <p:sp>
        <p:nvSpPr>
          <p:cNvPr id="419" name="Google Shape;419;p14:notes"/>
          <p:cNvSpPr>
            <a:spLocks noGrp="1" noRot="1" noChangeAspect="1"/>
          </p:cNvSpPr>
          <p:nvPr>
            <p:ph type="sldImg" idx="2"/>
          </p:nvPr>
        </p:nvSpPr>
        <p:spPr>
          <a:xfrm>
            <a:off x="606425" y="744537"/>
            <a:ext cx="5591175" cy="37290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notes"/>
          <p:cNvSpPr txBox="1">
            <a:spLocks noGrp="1"/>
          </p:cNvSpPr>
          <p:nvPr>
            <p:ph type="body" idx="1"/>
          </p:nvPr>
        </p:nvSpPr>
        <p:spPr>
          <a:xfrm>
            <a:off x="681037" y="4721225"/>
            <a:ext cx="5445125" cy="4471987"/>
          </a:xfrm>
          <a:prstGeom prst="rect">
            <a:avLst/>
          </a:prstGeom>
        </p:spPr>
        <p:txBody>
          <a:bodyPr spcFirstLastPara="1" wrap="square" lIns="92100" tIns="46050" rIns="92100" bIns="46050" anchor="t" anchorCtr="0">
            <a:noAutofit/>
          </a:bodyPr>
          <a:lstStyle/>
          <a:p>
            <a:pPr marL="0" lvl="0" indent="0" algn="l" rtl="0">
              <a:spcBef>
                <a:spcPts val="0"/>
              </a:spcBef>
              <a:spcAft>
                <a:spcPts val="0"/>
              </a:spcAft>
              <a:buNone/>
            </a:pPr>
            <a:endParaRPr/>
          </a:p>
        </p:txBody>
      </p:sp>
      <p:sp>
        <p:nvSpPr>
          <p:cNvPr id="292" name="Google Shape;292;p2:notes"/>
          <p:cNvSpPr>
            <a:spLocks noGrp="1" noRot="1" noChangeAspect="1"/>
          </p:cNvSpPr>
          <p:nvPr>
            <p:ph type="sldImg" idx="2"/>
          </p:nvPr>
        </p:nvSpPr>
        <p:spPr>
          <a:xfrm>
            <a:off x="606425" y="744537"/>
            <a:ext cx="5591175" cy="37290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notes"/>
          <p:cNvSpPr txBox="1">
            <a:spLocks noGrp="1"/>
          </p:cNvSpPr>
          <p:nvPr>
            <p:ph type="body" idx="1"/>
          </p:nvPr>
        </p:nvSpPr>
        <p:spPr>
          <a:xfrm>
            <a:off x="681037" y="4721225"/>
            <a:ext cx="5445125" cy="4471987"/>
          </a:xfrm>
          <a:prstGeom prst="rect">
            <a:avLst/>
          </a:prstGeom>
        </p:spPr>
        <p:txBody>
          <a:bodyPr spcFirstLastPara="1" wrap="square" lIns="92100" tIns="46050" rIns="92100" bIns="46050" anchor="t" anchorCtr="0">
            <a:noAutofit/>
          </a:bodyPr>
          <a:lstStyle/>
          <a:p>
            <a:pPr marL="0" lvl="0" indent="0" algn="l" rtl="0">
              <a:spcBef>
                <a:spcPts val="0"/>
              </a:spcBef>
              <a:spcAft>
                <a:spcPts val="0"/>
              </a:spcAft>
              <a:buNone/>
            </a:pPr>
            <a:endParaRPr/>
          </a:p>
        </p:txBody>
      </p:sp>
      <p:sp>
        <p:nvSpPr>
          <p:cNvPr id="301" name="Google Shape;301;p3:notes"/>
          <p:cNvSpPr>
            <a:spLocks noGrp="1" noRot="1" noChangeAspect="1"/>
          </p:cNvSpPr>
          <p:nvPr>
            <p:ph type="sldImg" idx="2"/>
          </p:nvPr>
        </p:nvSpPr>
        <p:spPr>
          <a:xfrm>
            <a:off x="606425" y="744537"/>
            <a:ext cx="5591175" cy="37290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notes"/>
          <p:cNvSpPr txBox="1"/>
          <p:nvPr/>
        </p:nvSpPr>
        <p:spPr>
          <a:xfrm>
            <a:off x="3852862" y="9440862"/>
            <a:ext cx="2952750" cy="496887"/>
          </a:xfrm>
          <a:prstGeom prst="rect">
            <a:avLst/>
          </a:prstGeom>
          <a:noFill/>
          <a:ln>
            <a:noFill/>
          </a:ln>
        </p:spPr>
        <p:txBody>
          <a:bodyPr spcFirstLastPara="1" wrap="square" lIns="92100" tIns="46050" rIns="92100" bIns="460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altLang="ja-JP" sz="1300" b="0" i="0" u="none">
                <a:solidFill>
                  <a:srgbClr val="000000"/>
                </a:solidFill>
                <a:latin typeface="Calibri"/>
                <a:ea typeface="Calibri"/>
                <a:cs typeface="Calibri"/>
                <a:sym typeface="Calibri"/>
              </a:rPr>
              <a:t>4</a:t>
            </a:fld>
            <a:endParaRPr/>
          </a:p>
        </p:txBody>
      </p:sp>
      <p:sp>
        <p:nvSpPr>
          <p:cNvPr id="321" name="Google Shape;321;p4:notes"/>
          <p:cNvSpPr>
            <a:spLocks noGrp="1" noRot="1" noChangeAspect="1"/>
          </p:cNvSpPr>
          <p:nvPr>
            <p:ph type="sldImg" idx="2"/>
          </p:nvPr>
        </p:nvSpPr>
        <p:spPr>
          <a:xfrm>
            <a:off x="-419100" y="-14288"/>
            <a:ext cx="7535863" cy="5024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22" name="Google Shape;322;p4:notes"/>
          <p:cNvSpPr txBox="1">
            <a:spLocks noGrp="1"/>
          </p:cNvSpPr>
          <p:nvPr>
            <p:ph type="body" idx="1"/>
          </p:nvPr>
        </p:nvSpPr>
        <p:spPr>
          <a:xfrm>
            <a:off x="242887" y="5253037"/>
            <a:ext cx="6283325" cy="4051300"/>
          </a:xfrm>
          <a:prstGeom prst="rect">
            <a:avLst/>
          </a:prstGeom>
          <a:noFill/>
          <a:ln>
            <a:noFill/>
          </a:ln>
        </p:spPr>
        <p:txBody>
          <a:bodyPr spcFirstLastPara="1" wrap="square" lIns="92100" tIns="46050" rIns="92100" bIns="4605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notes"/>
          <p:cNvSpPr>
            <a:spLocks noGrp="1" noRot="1" noChangeAspect="1"/>
          </p:cNvSpPr>
          <p:nvPr>
            <p:ph type="sldImg" idx="2"/>
          </p:nvPr>
        </p:nvSpPr>
        <p:spPr>
          <a:xfrm>
            <a:off x="606425" y="744537"/>
            <a:ext cx="5591175" cy="37290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p5:notes"/>
          <p:cNvSpPr txBox="1">
            <a:spLocks noGrp="1"/>
          </p:cNvSpPr>
          <p:nvPr>
            <p:ph type="body" idx="1"/>
          </p:nvPr>
        </p:nvSpPr>
        <p:spPr>
          <a:xfrm>
            <a:off x="681037" y="4721225"/>
            <a:ext cx="5445125" cy="4471987"/>
          </a:xfrm>
          <a:prstGeom prst="rect">
            <a:avLst/>
          </a:prstGeom>
          <a:noFill/>
          <a:ln>
            <a:noFill/>
          </a:ln>
        </p:spPr>
        <p:txBody>
          <a:bodyPr spcFirstLastPara="1" wrap="square" lIns="92100" tIns="46050" rIns="92100" bIns="46050" anchor="t" anchorCtr="0">
            <a:noAutofit/>
          </a:bodyPr>
          <a:lstStyle/>
          <a:p>
            <a:pPr marL="0" lvl="0" indent="0" algn="l" rtl="0">
              <a:spcBef>
                <a:spcPts val="0"/>
              </a:spcBef>
              <a:spcAft>
                <a:spcPts val="0"/>
              </a:spcAft>
              <a:buSzPts val="1800"/>
              <a:buNone/>
            </a:pPr>
            <a:r>
              <a:rPr lang="ja-JP"/>
              <a:t>DSD-LIFE　1,040人中12人</a:t>
            </a:r>
            <a:endParaRPr/>
          </a:p>
        </p:txBody>
      </p:sp>
      <p:sp>
        <p:nvSpPr>
          <p:cNvPr id="340" name="Google Shape;340;p5:notes"/>
          <p:cNvSpPr txBox="1"/>
          <p:nvPr/>
        </p:nvSpPr>
        <p:spPr>
          <a:xfrm>
            <a:off x="3852862" y="9440862"/>
            <a:ext cx="2952750" cy="496887"/>
          </a:xfrm>
          <a:prstGeom prst="rect">
            <a:avLst/>
          </a:prstGeom>
          <a:noFill/>
          <a:ln>
            <a:noFill/>
          </a:ln>
        </p:spPr>
        <p:txBody>
          <a:bodyPr spcFirstLastPara="1" wrap="square" lIns="92100" tIns="46050" rIns="92100" bIns="460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altLang="ja-JP" sz="1300" b="0" i="0" u="none">
                <a:solidFill>
                  <a:srgbClr val="000000"/>
                </a:solidFill>
                <a:latin typeface="Calibri"/>
                <a:ea typeface="Calibri"/>
                <a:cs typeface="Calibri"/>
                <a:sym typeface="Calibri"/>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6:notes"/>
          <p:cNvSpPr>
            <a:spLocks noGrp="1" noRot="1" noChangeAspect="1"/>
          </p:cNvSpPr>
          <p:nvPr>
            <p:ph type="sldImg" idx="2"/>
          </p:nvPr>
        </p:nvSpPr>
        <p:spPr>
          <a:xfrm>
            <a:off x="3321050" y="887413"/>
            <a:ext cx="3592513" cy="23955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p6:notes"/>
          <p:cNvSpPr txBox="1">
            <a:spLocks noGrp="1"/>
          </p:cNvSpPr>
          <p:nvPr>
            <p:ph type="body" idx="1"/>
          </p:nvPr>
        </p:nvSpPr>
        <p:spPr>
          <a:xfrm>
            <a:off x="681037" y="4721225"/>
            <a:ext cx="5445125" cy="4471987"/>
          </a:xfrm>
          <a:prstGeom prst="rect">
            <a:avLst/>
          </a:prstGeom>
          <a:noFill/>
          <a:ln>
            <a:noFill/>
          </a:ln>
        </p:spPr>
        <p:txBody>
          <a:bodyPr spcFirstLastPara="1" wrap="square" lIns="92100" tIns="46050" rIns="92100" bIns="46050" anchor="t" anchorCtr="0">
            <a:noAutofit/>
          </a:bodyPr>
          <a:lstStyle/>
          <a:p>
            <a:pPr marL="0" lvl="0" indent="0" algn="l" rtl="0">
              <a:spcBef>
                <a:spcPts val="0"/>
              </a:spcBef>
              <a:spcAft>
                <a:spcPts val="0"/>
              </a:spcAft>
              <a:buNone/>
            </a:pPr>
            <a:endParaRPr/>
          </a:p>
        </p:txBody>
      </p:sp>
      <p:sp>
        <p:nvSpPr>
          <p:cNvPr id="351" name="Google Shape;351;p6:notes"/>
          <p:cNvSpPr txBox="1"/>
          <p:nvPr/>
        </p:nvSpPr>
        <p:spPr>
          <a:xfrm>
            <a:off x="3852862" y="9440862"/>
            <a:ext cx="2952750" cy="496887"/>
          </a:xfrm>
          <a:prstGeom prst="rect">
            <a:avLst/>
          </a:prstGeom>
          <a:noFill/>
          <a:ln>
            <a:noFill/>
          </a:ln>
        </p:spPr>
        <p:txBody>
          <a:bodyPr spcFirstLastPara="1" wrap="square" lIns="92100" tIns="46050" rIns="92100" bIns="460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altLang="ja-JP" sz="1300" b="0" i="0" u="none">
                <a:solidFill>
                  <a:srgbClr val="000000"/>
                </a:solidFill>
                <a:latin typeface="Calibri"/>
                <a:ea typeface="Calibri"/>
                <a:cs typeface="Calibri"/>
                <a:sym typeface="Calibri"/>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7:notes"/>
          <p:cNvSpPr>
            <a:spLocks noGrp="1" noRot="1" noChangeAspect="1"/>
          </p:cNvSpPr>
          <p:nvPr>
            <p:ph type="sldImg" idx="2"/>
          </p:nvPr>
        </p:nvSpPr>
        <p:spPr>
          <a:xfrm>
            <a:off x="3321050" y="887412"/>
            <a:ext cx="3592512" cy="23955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9" name="Google Shape;359;p7:notes"/>
          <p:cNvSpPr txBox="1">
            <a:spLocks noGrp="1"/>
          </p:cNvSpPr>
          <p:nvPr>
            <p:ph type="body" idx="1"/>
          </p:nvPr>
        </p:nvSpPr>
        <p:spPr>
          <a:xfrm>
            <a:off x="681037" y="4721225"/>
            <a:ext cx="5445125" cy="4471987"/>
          </a:xfrm>
          <a:prstGeom prst="rect">
            <a:avLst/>
          </a:prstGeom>
          <a:noFill/>
          <a:ln>
            <a:noFill/>
          </a:ln>
        </p:spPr>
        <p:txBody>
          <a:bodyPr spcFirstLastPara="1" wrap="square" lIns="92100" tIns="46050" rIns="92100" bIns="46050" anchor="t" anchorCtr="0">
            <a:noAutofit/>
          </a:bodyPr>
          <a:lstStyle/>
          <a:p>
            <a:pPr marL="0" lvl="0" indent="0" algn="l" rtl="0">
              <a:spcBef>
                <a:spcPts val="0"/>
              </a:spcBef>
              <a:spcAft>
                <a:spcPts val="0"/>
              </a:spcAft>
              <a:buNone/>
            </a:pPr>
            <a:endParaRPr/>
          </a:p>
        </p:txBody>
      </p:sp>
      <p:sp>
        <p:nvSpPr>
          <p:cNvPr id="360" name="Google Shape;360;p7:notes"/>
          <p:cNvSpPr txBox="1"/>
          <p:nvPr/>
        </p:nvSpPr>
        <p:spPr>
          <a:xfrm>
            <a:off x="3852862" y="9440862"/>
            <a:ext cx="2952750" cy="496887"/>
          </a:xfrm>
          <a:prstGeom prst="rect">
            <a:avLst/>
          </a:prstGeom>
          <a:noFill/>
          <a:ln>
            <a:noFill/>
          </a:ln>
        </p:spPr>
        <p:txBody>
          <a:bodyPr spcFirstLastPara="1" wrap="square" lIns="92100" tIns="46050" rIns="92100" bIns="460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altLang="ja-JP" sz="1300" b="0" i="0" u="none">
                <a:solidFill>
                  <a:srgbClr val="000000"/>
                </a:solidFill>
                <a:latin typeface="Calibri"/>
                <a:ea typeface="Calibri"/>
                <a:cs typeface="Calibri"/>
                <a:sym typeface="Calibri"/>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8:notes"/>
          <p:cNvSpPr>
            <a:spLocks noGrp="1" noRot="1" noChangeAspect="1"/>
          </p:cNvSpPr>
          <p:nvPr>
            <p:ph type="sldImg" idx="2"/>
          </p:nvPr>
        </p:nvSpPr>
        <p:spPr>
          <a:xfrm>
            <a:off x="3321050" y="887412"/>
            <a:ext cx="3592512" cy="23955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8" name="Google Shape;368;p8:notes"/>
          <p:cNvSpPr txBox="1">
            <a:spLocks noGrp="1"/>
          </p:cNvSpPr>
          <p:nvPr>
            <p:ph type="body" idx="1"/>
          </p:nvPr>
        </p:nvSpPr>
        <p:spPr>
          <a:xfrm>
            <a:off x="681037" y="4721225"/>
            <a:ext cx="5445125" cy="4471987"/>
          </a:xfrm>
          <a:prstGeom prst="rect">
            <a:avLst/>
          </a:prstGeom>
          <a:noFill/>
          <a:ln>
            <a:noFill/>
          </a:ln>
        </p:spPr>
        <p:txBody>
          <a:bodyPr spcFirstLastPara="1" wrap="square" lIns="92100" tIns="46050" rIns="92100" bIns="46050" anchor="t" anchorCtr="0">
            <a:noAutofit/>
          </a:bodyPr>
          <a:lstStyle/>
          <a:p>
            <a:pPr marL="0" lvl="0" indent="0" algn="l" rtl="0">
              <a:spcBef>
                <a:spcPts val="0"/>
              </a:spcBef>
              <a:spcAft>
                <a:spcPts val="0"/>
              </a:spcAft>
              <a:buSzPts val="1800"/>
              <a:buNone/>
            </a:pPr>
            <a:r>
              <a:rPr lang="ja-JP"/>
              <a:t>蝶の標本の分類</a:t>
            </a:r>
            <a:endParaRPr/>
          </a:p>
          <a:p>
            <a:pPr marL="0" lvl="0" indent="0" algn="l" rtl="0">
              <a:spcBef>
                <a:spcPts val="0"/>
              </a:spcBef>
              <a:spcAft>
                <a:spcPts val="0"/>
              </a:spcAft>
              <a:buSzPts val="1800"/>
              <a:buNone/>
            </a:pPr>
            <a:r>
              <a:rPr lang="ja-JP"/>
              <a:t>ですがもちろん、性分化疾患を持つ人の中にも、そうでない人々同様，レズビアン（L）・ゲイ（G）・バイセクシャル（B）・ジェンダークィア（Q）など性的マイノリティの人はいます。</a:t>
            </a:r>
            <a:endParaRPr/>
          </a:p>
        </p:txBody>
      </p:sp>
      <p:sp>
        <p:nvSpPr>
          <p:cNvPr id="369" name="Google Shape;369;p8:notes"/>
          <p:cNvSpPr txBox="1"/>
          <p:nvPr/>
        </p:nvSpPr>
        <p:spPr>
          <a:xfrm>
            <a:off x="3852862" y="9440862"/>
            <a:ext cx="2952750" cy="496887"/>
          </a:xfrm>
          <a:prstGeom prst="rect">
            <a:avLst/>
          </a:prstGeom>
          <a:noFill/>
          <a:ln>
            <a:noFill/>
          </a:ln>
        </p:spPr>
        <p:txBody>
          <a:bodyPr spcFirstLastPara="1" wrap="square" lIns="92100" tIns="46050" rIns="92100" bIns="460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altLang="ja-JP" sz="1300" b="0" i="0" u="none">
                <a:solidFill>
                  <a:srgbClr val="000000"/>
                </a:solidFill>
                <a:latin typeface="Calibri"/>
                <a:ea typeface="Calibri"/>
                <a:cs typeface="Calibri"/>
                <a:sym typeface="Calibri"/>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9:notes"/>
          <p:cNvSpPr txBox="1">
            <a:spLocks noGrp="1"/>
          </p:cNvSpPr>
          <p:nvPr>
            <p:ph type="body" idx="1"/>
          </p:nvPr>
        </p:nvSpPr>
        <p:spPr>
          <a:xfrm>
            <a:off x="681037" y="4721225"/>
            <a:ext cx="5445125" cy="4471987"/>
          </a:xfrm>
          <a:prstGeom prst="rect">
            <a:avLst/>
          </a:prstGeom>
        </p:spPr>
        <p:txBody>
          <a:bodyPr spcFirstLastPara="1" wrap="square" lIns="92100" tIns="46050" rIns="92100" bIns="46050" anchor="t" anchorCtr="0">
            <a:noAutofit/>
          </a:bodyPr>
          <a:lstStyle/>
          <a:p>
            <a:pPr marL="0" lvl="0" indent="0" algn="l" rtl="0">
              <a:spcBef>
                <a:spcPts val="0"/>
              </a:spcBef>
              <a:spcAft>
                <a:spcPts val="0"/>
              </a:spcAft>
              <a:buNone/>
            </a:pPr>
            <a:endParaRPr/>
          </a:p>
        </p:txBody>
      </p:sp>
      <p:sp>
        <p:nvSpPr>
          <p:cNvPr id="383" name="Google Shape;383;p9:notes"/>
          <p:cNvSpPr>
            <a:spLocks noGrp="1" noRot="1" noChangeAspect="1"/>
          </p:cNvSpPr>
          <p:nvPr>
            <p:ph type="sldImg" idx="2"/>
          </p:nvPr>
        </p:nvSpPr>
        <p:spPr>
          <a:xfrm>
            <a:off x="606425" y="744537"/>
            <a:ext cx="5591175" cy="37290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771525" y="2130426"/>
            <a:ext cx="874395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543050" y="3886200"/>
            <a:ext cx="72009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6"/>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84"/>
        <p:cNvGrpSpPr/>
        <p:nvPr/>
      </p:nvGrpSpPr>
      <p:grpSpPr>
        <a:xfrm>
          <a:off x="0" y="0"/>
          <a:ext cx="0" cy="0"/>
          <a:chOff x="0" y="0"/>
          <a:chExt cx="0" cy="0"/>
        </a:xfrm>
      </p:grpSpPr>
      <p:sp>
        <p:nvSpPr>
          <p:cNvPr id="85" name="Google Shape;85;p30"/>
          <p:cNvSpPr txBox="1">
            <a:spLocks noGrp="1"/>
          </p:cNvSpPr>
          <p:nvPr>
            <p:ph type="title"/>
          </p:nvPr>
        </p:nvSpPr>
        <p:spPr>
          <a:xfrm>
            <a:off x="706437" y="365125"/>
            <a:ext cx="8874125"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6" name="Google Shape;86;p30"/>
          <p:cNvSpPr txBox="1">
            <a:spLocks noGrp="1"/>
          </p:cNvSpPr>
          <p:nvPr>
            <p:ph type="dt" idx="10"/>
          </p:nvPr>
        </p:nvSpPr>
        <p:spPr>
          <a:xfrm>
            <a:off x="706437" y="6356350"/>
            <a:ext cx="23145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0"/>
          <p:cNvSpPr txBox="1">
            <a:spLocks noGrp="1"/>
          </p:cNvSpPr>
          <p:nvPr>
            <p:ph type="ftr" idx="11"/>
          </p:nvPr>
        </p:nvSpPr>
        <p:spPr>
          <a:xfrm>
            <a:off x="3408362" y="6356350"/>
            <a:ext cx="3471862"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0"/>
          <p:cNvSpPr txBox="1">
            <a:spLocks noGrp="1"/>
          </p:cNvSpPr>
          <p:nvPr>
            <p:ph type="sldNum" idx="12"/>
          </p:nvPr>
        </p:nvSpPr>
        <p:spPr>
          <a:xfrm>
            <a:off x="7265987" y="6356350"/>
            <a:ext cx="2314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89"/>
        <p:cNvGrpSpPr/>
        <p:nvPr/>
      </p:nvGrpSpPr>
      <p:grpSpPr>
        <a:xfrm>
          <a:off x="0" y="0"/>
          <a:ext cx="0" cy="0"/>
          <a:chOff x="0" y="0"/>
          <a:chExt cx="0" cy="0"/>
        </a:xfrm>
      </p:grpSpPr>
      <p:sp>
        <p:nvSpPr>
          <p:cNvPr id="90" name="Google Shape;90;p31"/>
          <p:cNvSpPr txBox="1">
            <a:spLocks noGrp="1"/>
          </p:cNvSpPr>
          <p:nvPr>
            <p:ph type="title"/>
          </p:nvPr>
        </p:nvSpPr>
        <p:spPr>
          <a:xfrm>
            <a:off x="708571" y="365126"/>
            <a:ext cx="8872538"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1" name="Google Shape;91;p31"/>
          <p:cNvSpPr txBox="1">
            <a:spLocks noGrp="1"/>
          </p:cNvSpPr>
          <p:nvPr>
            <p:ph type="body" idx="1"/>
          </p:nvPr>
        </p:nvSpPr>
        <p:spPr>
          <a:xfrm>
            <a:off x="708571" y="1681163"/>
            <a:ext cx="4351883"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850"/>
              </a:spcBef>
              <a:spcAft>
                <a:spcPts val="0"/>
              </a:spcAft>
              <a:buClr>
                <a:schemeClr val="dk1"/>
              </a:buClr>
              <a:buSzPts val="2025"/>
              <a:buNone/>
              <a:defRPr sz="2025" b="1"/>
            </a:lvl1pPr>
            <a:lvl2pPr marL="914400" lvl="1" indent="-228600" algn="l">
              <a:lnSpc>
                <a:spcPct val="90000"/>
              </a:lnSpc>
              <a:spcBef>
                <a:spcPts val="425"/>
              </a:spcBef>
              <a:spcAft>
                <a:spcPts val="0"/>
              </a:spcAft>
              <a:buClr>
                <a:schemeClr val="dk1"/>
              </a:buClr>
              <a:buSzPts val="1688"/>
              <a:buNone/>
              <a:defRPr sz="1687" b="1"/>
            </a:lvl2pPr>
            <a:lvl3pPr marL="1371600" lvl="2" indent="-228600" algn="l">
              <a:lnSpc>
                <a:spcPct val="90000"/>
              </a:lnSpc>
              <a:spcBef>
                <a:spcPts val="425"/>
              </a:spcBef>
              <a:spcAft>
                <a:spcPts val="0"/>
              </a:spcAft>
              <a:buClr>
                <a:schemeClr val="dk1"/>
              </a:buClr>
              <a:buSzPts val="1519"/>
              <a:buNone/>
              <a:defRPr sz="1519" b="1"/>
            </a:lvl3pPr>
            <a:lvl4pPr marL="1828800" lvl="3" indent="-228600" algn="l">
              <a:lnSpc>
                <a:spcPct val="90000"/>
              </a:lnSpc>
              <a:spcBef>
                <a:spcPts val="425"/>
              </a:spcBef>
              <a:spcAft>
                <a:spcPts val="0"/>
              </a:spcAft>
              <a:buClr>
                <a:schemeClr val="dk1"/>
              </a:buClr>
              <a:buSzPts val="1350"/>
              <a:buNone/>
              <a:defRPr sz="1350" b="1"/>
            </a:lvl4pPr>
            <a:lvl5pPr marL="2286000" lvl="4" indent="-228600" algn="l">
              <a:lnSpc>
                <a:spcPct val="90000"/>
              </a:lnSpc>
              <a:spcBef>
                <a:spcPts val="425"/>
              </a:spcBef>
              <a:spcAft>
                <a:spcPts val="0"/>
              </a:spcAft>
              <a:buClr>
                <a:schemeClr val="dk1"/>
              </a:buClr>
              <a:buSzPts val="1350"/>
              <a:buNone/>
              <a:defRPr sz="1350" b="1"/>
            </a:lvl5pPr>
            <a:lvl6pPr marL="2743200" lvl="5" indent="-228600" algn="l">
              <a:lnSpc>
                <a:spcPct val="90000"/>
              </a:lnSpc>
              <a:spcBef>
                <a:spcPts val="422"/>
              </a:spcBef>
              <a:spcAft>
                <a:spcPts val="0"/>
              </a:spcAft>
              <a:buClr>
                <a:schemeClr val="dk1"/>
              </a:buClr>
              <a:buSzPts val="1350"/>
              <a:buNone/>
              <a:defRPr sz="1350" b="1"/>
            </a:lvl6pPr>
            <a:lvl7pPr marL="3200400" lvl="6" indent="-228600" algn="l">
              <a:lnSpc>
                <a:spcPct val="90000"/>
              </a:lnSpc>
              <a:spcBef>
                <a:spcPts val="422"/>
              </a:spcBef>
              <a:spcAft>
                <a:spcPts val="0"/>
              </a:spcAft>
              <a:buClr>
                <a:schemeClr val="dk1"/>
              </a:buClr>
              <a:buSzPts val="1350"/>
              <a:buNone/>
              <a:defRPr sz="1350" b="1"/>
            </a:lvl7pPr>
            <a:lvl8pPr marL="3657600" lvl="7" indent="-228600" algn="l">
              <a:lnSpc>
                <a:spcPct val="90000"/>
              </a:lnSpc>
              <a:spcBef>
                <a:spcPts val="422"/>
              </a:spcBef>
              <a:spcAft>
                <a:spcPts val="0"/>
              </a:spcAft>
              <a:buClr>
                <a:schemeClr val="dk1"/>
              </a:buClr>
              <a:buSzPts val="1350"/>
              <a:buNone/>
              <a:defRPr sz="1350" b="1"/>
            </a:lvl8pPr>
            <a:lvl9pPr marL="4114800" lvl="8" indent="-228600" algn="l">
              <a:lnSpc>
                <a:spcPct val="90000"/>
              </a:lnSpc>
              <a:spcBef>
                <a:spcPts val="422"/>
              </a:spcBef>
              <a:spcAft>
                <a:spcPts val="0"/>
              </a:spcAft>
              <a:buClr>
                <a:schemeClr val="dk1"/>
              </a:buClr>
              <a:buSzPts val="1350"/>
              <a:buNone/>
              <a:defRPr sz="1350" b="1"/>
            </a:lvl9pPr>
          </a:lstStyle>
          <a:p>
            <a:endParaRPr/>
          </a:p>
        </p:txBody>
      </p:sp>
      <p:sp>
        <p:nvSpPr>
          <p:cNvPr id="92" name="Google Shape;92;p31"/>
          <p:cNvSpPr txBox="1">
            <a:spLocks noGrp="1"/>
          </p:cNvSpPr>
          <p:nvPr>
            <p:ph type="body" idx="2"/>
          </p:nvPr>
        </p:nvSpPr>
        <p:spPr>
          <a:xfrm>
            <a:off x="708571" y="2505075"/>
            <a:ext cx="4351883"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2"/>
              </a:spcBef>
              <a:spcAft>
                <a:spcPts val="0"/>
              </a:spcAft>
              <a:buClr>
                <a:schemeClr val="dk1"/>
              </a:buClr>
              <a:buSzPts val="1800"/>
              <a:buChar char="•"/>
              <a:defRPr/>
            </a:lvl6pPr>
            <a:lvl7pPr marL="3200400" lvl="6" indent="-342900" algn="l">
              <a:lnSpc>
                <a:spcPct val="90000"/>
              </a:lnSpc>
              <a:spcBef>
                <a:spcPts val="422"/>
              </a:spcBef>
              <a:spcAft>
                <a:spcPts val="0"/>
              </a:spcAft>
              <a:buClr>
                <a:schemeClr val="dk1"/>
              </a:buClr>
              <a:buSzPts val="1800"/>
              <a:buChar char="•"/>
              <a:defRPr/>
            </a:lvl7pPr>
            <a:lvl8pPr marL="3657600" lvl="7" indent="-342900" algn="l">
              <a:lnSpc>
                <a:spcPct val="90000"/>
              </a:lnSpc>
              <a:spcBef>
                <a:spcPts val="422"/>
              </a:spcBef>
              <a:spcAft>
                <a:spcPts val="0"/>
              </a:spcAft>
              <a:buClr>
                <a:schemeClr val="dk1"/>
              </a:buClr>
              <a:buSzPts val="1800"/>
              <a:buChar char="•"/>
              <a:defRPr/>
            </a:lvl8pPr>
            <a:lvl9pPr marL="4114800" lvl="8" indent="-342900" algn="l">
              <a:lnSpc>
                <a:spcPct val="90000"/>
              </a:lnSpc>
              <a:spcBef>
                <a:spcPts val="422"/>
              </a:spcBef>
              <a:spcAft>
                <a:spcPts val="0"/>
              </a:spcAft>
              <a:buClr>
                <a:schemeClr val="dk1"/>
              </a:buClr>
              <a:buSzPts val="1800"/>
              <a:buChar char="•"/>
              <a:defRPr/>
            </a:lvl9pPr>
          </a:lstStyle>
          <a:p>
            <a:endParaRPr/>
          </a:p>
        </p:txBody>
      </p:sp>
      <p:sp>
        <p:nvSpPr>
          <p:cNvPr id="93" name="Google Shape;93;p31"/>
          <p:cNvSpPr txBox="1">
            <a:spLocks noGrp="1"/>
          </p:cNvSpPr>
          <p:nvPr>
            <p:ph type="body" idx="3"/>
          </p:nvPr>
        </p:nvSpPr>
        <p:spPr>
          <a:xfrm>
            <a:off x="5207794" y="1681163"/>
            <a:ext cx="4373315"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850"/>
              </a:spcBef>
              <a:spcAft>
                <a:spcPts val="0"/>
              </a:spcAft>
              <a:buClr>
                <a:schemeClr val="dk1"/>
              </a:buClr>
              <a:buSzPts val="2025"/>
              <a:buNone/>
              <a:defRPr sz="2025" b="1"/>
            </a:lvl1pPr>
            <a:lvl2pPr marL="914400" lvl="1" indent="-228600" algn="l">
              <a:lnSpc>
                <a:spcPct val="90000"/>
              </a:lnSpc>
              <a:spcBef>
                <a:spcPts val="425"/>
              </a:spcBef>
              <a:spcAft>
                <a:spcPts val="0"/>
              </a:spcAft>
              <a:buClr>
                <a:schemeClr val="dk1"/>
              </a:buClr>
              <a:buSzPts val="1688"/>
              <a:buNone/>
              <a:defRPr sz="1687" b="1"/>
            </a:lvl2pPr>
            <a:lvl3pPr marL="1371600" lvl="2" indent="-228600" algn="l">
              <a:lnSpc>
                <a:spcPct val="90000"/>
              </a:lnSpc>
              <a:spcBef>
                <a:spcPts val="425"/>
              </a:spcBef>
              <a:spcAft>
                <a:spcPts val="0"/>
              </a:spcAft>
              <a:buClr>
                <a:schemeClr val="dk1"/>
              </a:buClr>
              <a:buSzPts val="1519"/>
              <a:buNone/>
              <a:defRPr sz="1519" b="1"/>
            </a:lvl3pPr>
            <a:lvl4pPr marL="1828800" lvl="3" indent="-228600" algn="l">
              <a:lnSpc>
                <a:spcPct val="90000"/>
              </a:lnSpc>
              <a:spcBef>
                <a:spcPts val="425"/>
              </a:spcBef>
              <a:spcAft>
                <a:spcPts val="0"/>
              </a:spcAft>
              <a:buClr>
                <a:schemeClr val="dk1"/>
              </a:buClr>
              <a:buSzPts val="1350"/>
              <a:buNone/>
              <a:defRPr sz="1350" b="1"/>
            </a:lvl4pPr>
            <a:lvl5pPr marL="2286000" lvl="4" indent="-228600" algn="l">
              <a:lnSpc>
                <a:spcPct val="90000"/>
              </a:lnSpc>
              <a:spcBef>
                <a:spcPts val="425"/>
              </a:spcBef>
              <a:spcAft>
                <a:spcPts val="0"/>
              </a:spcAft>
              <a:buClr>
                <a:schemeClr val="dk1"/>
              </a:buClr>
              <a:buSzPts val="1350"/>
              <a:buNone/>
              <a:defRPr sz="1350" b="1"/>
            </a:lvl5pPr>
            <a:lvl6pPr marL="2743200" lvl="5" indent="-228600" algn="l">
              <a:lnSpc>
                <a:spcPct val="90000"/>
              </a:lnSpc>
              <a:spcBef>
                <a:spcPts val="422"/>
              </a:spcBef>
              <a:spcAft>
                <a:spcPts val="0"/>
              </a:spcAft>
              <a:buClr>
                <a:schemeClr val="dk1"/>
              </a:buClr>
              <a:buSzPts val="1350"/>
              <a:buNone/>
              <a:defRPr sz="1350" b="1"/>
            </a:lvl6pPr>
            <a:lvl7pPr marL="3200400" lvl="6" indent="-228600" algn="l">
              <a:lnSpc>
                <a:spcPct val="90000"/>
              </a:lnSpc>
              <a:spcBef>
                <a:spcPts val="422"/>
              </a:spcBef>
              <a:spcAft>
                <a:spcPts val="0"/>
              </a:spcAft>
              <a:buClr>
                <a:schemeClr val="dk1"/>
              </a:buClr>
              <a:buSzPts val="1350"/>
              <a:buNone/>
              <a:defRPr sz="1350" b="1"/>
            </a:lvl7pPr>
            <a:lvl8pPr marL="3657600" lvl="7" indent="-228600" algn="l">
              <a:lnSpc>
                <a:spcPct val="90000"/>
              </a:lnSpc>
              <a:spcBef>
                <a:spcPts val="422"/>
              </a:spcBef>
              <a:spcAft>
                <a:spcPts val="0"/>
              </a:spcAft>
              <a:buClr>
                <a:schemeClr val="dk1"/>
              </a:buClr>
              <a:buSzPts val="1350"/>
              <a:buNone/>
              <a:defRPr sz="1350" b="1"/>
            </a:lvl8pPr>
            <a:lvl9pPr marL="4114800" lvl="8" indent="-228600" algn="l">
              <a:lnSpc>
                <a:spcPct val="90000"/>
              </a:lnSpc>
              <a:spcBef>
                <a:spcPts val="422"/>
              </a:spcBef>
              <a:spcAft>
                <a:spcPts val="0"/>
              </a:spcAft>
              <a:buClr>
                <a:schemeClr val="dk1"/>
              </a:buClr>
              <a:buSzPts val="1350"/>
              <a:buNone/>
              <a:defRPr sz="1350" b="1"/>
            </a:lvl9pPr>
          </a:lstStyle>
          <a:p>
            <a:endParaRPr/>
          </a:p>
        </p:txBody>
      </p:sp>
      <p:sp>
        <p:nvSpPr>
          <p:cNvPr id="94" name="Google Shape;94;p31"/>
          <p:cNvSpPr txBox="1">
            <a:spLocks noGrp="1"/>
          </p:cNvSpPr>
          <p:nvPr>
            <p:ph type="body" idx="4"/>
          </p:nvPr>
        </p:nvSpPr>
        <p:spPr>
          <a:xfrm>
            <a:off x="5207794" y="2505075"/>
            <a:ext cx="4373315"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2"/>
              </a:spcBef>
              <a:spcAft>
                <a:spcPts val="0"/>
              </a:spcAft>
              <a:buClr>
                <a:schemeClr val="dk1"/>
              </a:buClr>
              <a:buSzPts val="1800"/>
              <a:buChar char="•"/>
              <a:defRPr/>
            </a:lvl6pPr>
            <a:lvl7pPr marL="3200400" lvl="6" indent="-342900" algn="l">
              <a:lnSpc>
                <a:spcPct val="90000"/>
              </a:lnSpc>
              <a:spcBef>
                <a:spcPts val="422"/>
              </a:spcBef>
              <a:spcAft>
                <a:spcPts val="0"/>
              </a:spcAft>
              <a:buClr>
                <a:schemeClr val="dk1"/>
              </a:buClr>
              <a:buSzPts val="1800"/>
              <a:buChar char="•"/>
              <a:defRPr/>
            </a:lvl7pPr>
            <a:lvl8pPr marL="3657600" lvl="7" indent="-342900" algn="l">
              <a:lnSpc>
                <a:spcPct val="90000"/>
              </a:lnSpc>
              <a:spcBef>
                <a:spcPts val="422"/>
              </a:spcBef>
              <a:spcAft>
                <a:spcPts val="0"/>
              </a:spcAft>
              <a:buClr>
                <a:schemeClr val="dk1"/>
              </a:buClr>
              <a:buSzPts val="1800"/>
              <a:buChar char="•"/>
              <a:defRPr/>
            </a:lvl8pPr>
            <a:lvl9pPr marL="4114800" lvl="8" indent="-342900" algn="l">
              <a:lnSpc>
                <a:spcPct val="90000"/>
              </a:lnSpc>
              <a:spcBef>
                <a:spcPts val="422"/>
              </a:spcBef>
              <a:spcAft>
                <a:spcPts val="0"/>
              </a:spcAft>
              <a:buClr>
                <a:schemeClr val="dk1"/>
              </a:buClr>
              <a:buSzPts val="1800"/>
              <a:buChar char="•"/>
              <a:defRPr/>
            </a:lvl9pPr>
          </a:lstStyle>
          <a:p>
            <a:endParaRPr/>
          </a:p>
        </p:txBody>
      </p:sp>
      <p:sp>
        <p:nvSpPr>
          <p:cNvPr id="95" name="Google Shape;95;p31"/>
          <p:cNvSpPr txBox="1">
            <a:spLocks noGrp="1"/>
          </p:cNvSpPr>
          <p:nvPr>
            <p:ph type="dt" idx="10"/>
          </p:nvPr>
        </p:nvSpPr>
        <p:spPr>
          <a:xfrm>
            <a:off x="706437" y="6356350"/>
            <a:ext cx="23145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1"/>
          <p:cNvSpPr txBox="1">
            <a:spLocks noGrp="1"/>
          </p:cNvSpPr>
          <p:nvPr>
            <p:ph type="ftr" idx="11"/>
          </p:nvPr>
        </p:nvSpPr>
        <p:spPr>
          <a:xfrm>
            <a:off x="3408362" y="6356350"/>
            <a:ext cx="3471862"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1"/>
          <p:cNvSpPr txBox="1">
            <a:spLocks noGrp="1"/>
          </p:cNvSpPr>
          <p:nvPr>
            <p:ph type="sldNum" idx="12"/>
          </p:nvPr>
        </p:nvSpPr>
        <p:spPr>
          <a:xfrm>
            <a:off x="7265987" y="6356350"/>
            <a:ext cx="2314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706437" y="365125"/>
            <a:ext cx="8874125"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0" name="Google Shape;100;p32"/>
          <p:cNvSpPr txBox="1">
            <a:spLocks noGrp="1"/>
          </p:cNvSpPr>
          <p:nvPr>
            <p:ph type="body" idx="1"/>
          </p:nvPr>
        </p:nvSpPr>
        <p:spPr>
          <a:xfrm>
            <a:off x="707231" y="1825625"/>
            <a:ext cx="4371975"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2"/>
              </a:spcBef>
              <a:spcAft>
                <a:spcPts val="0"/>
              </a:spcAft>
              <a:buClr>
                <a:schemeClr val="dk1"/>
              </a:buClr>
              <a:buSzPts val="1800"/>
              <a:buChar char="•"/>
              <a:defRPr/>
            </a:lvl6pPr>
            <a:lvl7pPr marL="3200400" lvl="6" indent="-342900" algn="l">
              <a:lnSpc>
                <a:spcPct val="90000"/>
              </a:lnSpc>
              <a:spcBef>
                <a:spcPts val="422"/>
              </a:spcBef>
              <a:spcAft>
                <a:spcPts val="0"/>
              </a:spcAft>
              <a:buClr>
                <a:schemeClr val="dk1"/>
              </a:buClr>
              <a:buSzPts val="1800"/>
              <a:buChar char="•"/>
              <a:defRPr/>
            </a:lvl7pPr>
            <a:lvl8pPr marL="3657600" lvl="7" indent="-342900" algn="l">
              <a:lnSpc>
                <a:spcPct val="90000"/>
              </a:lnSpc>
              <a:spcBef>
                <a:spcPts val="422"/>
              </a:spcBef>
              <a:spcAft>
                <a:spcPts val="0"/>
              </a:spcAft>
              <a:buClr>
                <a:schemeClr val="dk1"/>
              </a:buClr>
              <a:buSzPts val="1800"/>
              <a:buChar char="•"/>
              <a:defRPr/>
            </a:lvl8pPr>
            <a:lvl9pPr marL="4114800" lvl="8" indent="-342900" algn="l">
              <a:lnSpc>
                <a:spcPct val="90000"/>
              </a:lnSpc>
              <a:spcBef>
                <a:spcPts val="422"/>
              </a:spcBef>
              <a:spcAft>
                <a:spcPts val="0"/>
              </a:spcAft>
              <a:buClr>
                <a:schemeClr val="dk1"/>
              </a:buClr>
              <a:buSzPts val="1800"/>
              <a:buChar char="•"/>
              <a:defRPr/>
            </a:lvl9pPr>
          </a:lstStyle>
          <a:p>
            <a:endParaRPr/>
          </a:p>
        </p:txBody>
      </p:sp>
      <p:sp>
        <p:nvSpPr>
          <p:cNvPr id="101" name="Google Shape;101;p32"/>
          <p:cNvSpPr txBox="1">
            <a:spLocks noGrp="1"/>
          </p:cNvSpPr>
          <p:nvPr>
            <p:ph type="body" idx="2"/>
          </p:nvPr>
        </p:nvSpPr>
        <p:spPr>
          <a:xfrm>
            <a:off x="5207794" y="1825625"/>
            <a:ext cx="4371975"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2"/>
              </a:spcBef>
              <a:spcAft>
                <a:spcPts val="0"/>
              </a:spcAft>
              <a:buClr>
                <a:schemeClr val="dk1"/>
              </a:buClr>
              <a:buSzPts val="1800"/>
              <a:buChar char="•"/>
              <a:defRPr/>
            </a:lvl6pPr>
            <a:lvl7pPr marL="3200400" lvl="6" indent="-342900" algn="l">
              <a:lnSpc>
                <a:spcPct val="90000"/>
              </a:lnSpc>
              <a:spcBef>
                <a:spcPts val="422"/>
              </a:spcBef>
              <a:spcAft>
                <a:spcPts val="0"/>
              </a:spcAft>
              <a:buClr>
                <a:schemeClr val="dk1"/>
              </a:buClr>
              <a:buSzPts val="1800"/>
              <a:buChar char="•"/>
              <a:defRPr/>
            </a:lvl7pPr>
            <a:lvl8pPr marL="3657600" lvl="7" indent="-342900" algn="l">
              <a:lnSpc>
                <a:spcPct val="90000"/>
              </a:lnSpc>
              <a:spcBef>
                <a:spcPts val="422"/>
              </a:spcBef>
              <a:spcAft>
                <a:spcPts val="0"/>
              </a:spcAft>
              <a:buClr>
                <a:schemeClr val="dk1"/>
              </a:buClr>
              <a:buSzPts val="1800"/>
              <a:buChar char="•"/>
              <a:defRPr/>
            </a:lvl8pPr>
            <a:lvl9pPr marL="4114800" lvl="8" indent="-342900" algn="l">
              <a:lnSpc>
                <a:spcPct val="90000"/>
              </a:lnSpc>
              <a:spcBef>
                <a:spcPts val="422"/>
              </a:spcBef>
              <a:spcAft>
                <a:spcPts val="0"/>
              </a:spcAft>
              <a:buClr>
                <a:schemeClr val="dk1"/>
              </a:buClr>
              <a:buSzPts val="1800"/>
              <a:buChar char="•"/>
              <a:defRPr/>
            </a:lvl9pPr>
          </a:lstStyle>
          <a:p>
            <a:endParaRPr/>
          </a:p>
        </p:txBody>
      </p:sp>
      <p:sp>
        <p:nvSpPr>
          <p:cNvPr id="102" name="Google Shape;102;p32"/>
          <p:cNvSpPr txBox="1">
            <a:spLocks noGrp="1"/>
          </p:cNvSpPr>
          <p:nvPr>
            <p:ph type="dt" idx="10"/>
          </p:nvPr>
        </p:nvSpPr>
        <p:spPr>
          <a:xfrm>
            <a:off x="706437" y="6356350"/>
            <a:ext cx="23145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2"/>
          <p:cNvSpPr txBox="1">
            <a:spLocks noGrp="1"/>
          </p:cNvSpPr>
          <p:nvPr>
            <p:ph type="ftr" idx="11"/>
          </p:nvPr>
        </p:nvSpPr>
        <p:spPr>
          <a:xfrm>
            <a:off x="3408362" y="6356350"/>
            <a:ext cx="3471862"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2"/>
          <p:cNvSpPr txBox="1">
            <a:spLocks noGrp="1"/>
          </p:cNvSpPr>
          <p:nvPr>
            <p:ph type="sldNum" idx="12"/>
          </p:nvPr>
        </p:nvSpPr>
        <p:spPr>
          <a:xfrm>
            <a:off x="7265987" y="6356350"/>
            <a:ext cx="2314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105"/>
        <p:cNvGrpSpPr/>
        <p:nvPr/>
      </p:nvGrpSpPr>
      <p:grpSpPr>
        <a:xfrm>
          <a:off x="0" y="0"/>
          <a:ext cx="0" cy="0"/>
          <a:chOff x="0" y="0"/>
          <a:chExt cx="0" cy="0"/>
        </a:xfrm>
      </p:grpSpPr>
      <p:sp>
        <p:nvSpPr>
          <p:cNvPr id="106" name="Google Shape;106;p33"/>
          <p:cNvSpPr txBox="1">
            <a:spLocks noGrp="1"/>
          </p:cNvSpPr>
          <p:nvPr>
            <p:ph type="title"/>
          </p:nvPr>
        </p:nvSpPr>
        <p:spPr>
          <a:xfrm>
            <a:off x="701873" y="1709739"/>
            <a:ext cx="8872538"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5063"/>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7" name="Google Shape;107;p33"/>
          <p:cNvSpPr txBox="1">
            <a:spLocks noGrp="1"/>
          </p:cNvSpPr>
          <p:nvPr>
            <p:ph type="body" idx="1"/>
          </p:nvPr>
        </p:nvSpPr>
        <p:spPr>
          <a:xfrm>
            <a:off x="701873" y="4589464"/>
            <a:ext cx="8872538"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50"/>
              </a:spcBef>
              <a:spcAft>
                <a:spcPts val="0"/>
              </a:spcAft>
              <a:buClr>
                <a:srgbClr val="888888"/>
              </a:buClr>
              <a:buSzPts val="2025"/>
              <a:buNone/>
              <a:defRPr sz="2025">
                <a:solidFill>
                  <a:srgbClr val="888888"/>
                </a:solidFill>
              </a:defRPr>
            </a:lvl1pPr>
            <a:lvl2pPr marL="914400" lvl="1" indent="-228600" algn="l">
              <a:lnSpc>
                <a:spcPct val="90000"/>
              </a:lnSpc>
              <a:spcBef>
                <a:spcPts val="425"/>
              </a:spcBef>
              <a:spcAft>
                <a:spcPts val="0"/>
              </a:spcAft>
              <a:buClr>
                <a:srgbClr val="888888"/>
              </a:buClr>
              <a:buSzPts val="1688"/>
              <a:buNone/>
              <a:defRPr sz="1687">
                <a:solidFill>
                  <a:srgbClr val="888888"/>
                </a:solidFill>
              </a:defRPr>
            </a:lvl2pPr>
            <a:lvl3pPr marL="1371600" lvl="2" indent="-228600" algn="l">
              <a:lnSpc>
                <a:spcPct val="90000"/>
              </a:lnSpc>
              <a:spcBef>
                <a:spcPts val="425"/>
              </a:spcBef>
              <a:spcAft>
                <a:spcPts val="0"/>
              </a:spcAft>
              <a:buClr>
                <a:srgbClr val="888888"/>
              </a:buClr>
              <a:buSzPts val="1519"/>
              <a:buNone/>
              <a:defRPr sz="1519">
                <a:solidFill>
                  <a:srgbClr val="888888"/>
                </a:solidFill>
              </a:defRPr>
            </a:lvl3pPr>
            <a:lvl4pPr marL="1828800" lvl="3" indent="-228600" algn="l">
              <a:lnSpc>
                <a:spcPct val="90000"/>
              </a:lnSpc>
              <a:spcBef>
                <a:spcPts val="425"/>
              </a:spcBef>
              <a:spcAft>
                <a:spcPts val="0"/>
              </a:spcAft>
              <a:buClr>
                <a:srgbClr val="888888"/>
              </a:buClr>
              <a:buSzPts val="1350"/>
              <a:buNone/>
              <a:defRPr sz="1350">
                <a:solidFill>
                  <a:srgbClr val="888888"/>
                </a:solidFill>
              </a:defRPr>
            </a:lvl4pPr>
            <a:lvl5pPr marL="2286000" lvl="4" indent="-228600" algn="l">
              <a:lnSpc>
                <a:spcPct val="90000"/>
              </a:lnSpc>
              <a:spcBef>
                <a:spcPts val="425"/>
              </a:spcBef>
              <a:spcAft>
                <a:spcPts val="0"/>
              </a:spcAft>
              <a:buClr>
                <a:srgbClr val="888888"/>
              </a:buClr>
              <a:buSzPts val="1350"/>
              <a:buNone/>
              <a:defRPr sz="1350">
                <a:solidFill>
                  <a:srgbClr val="888888"/>
                </a:solidFill>
              </a:defRPr>
            </a:lvl5pPr>
            <a:lvl6pPr marL="2743200" lvl="5" indent="-228600" algn="l">
              <a:lnSpc>
                <a:spcPct val="90000"/>
              </a:lnSpc>
              <a:spcBef>
                <a:spcPts val="422"/>
              </a:spcBef>
              <a:spcAft>
                <a:spcPts val="0"/>
              </a:spcAft>
              <a:buClr>
                <a:srgbClr val="888888"/>
              </a:buClr>
              <a:buSzPts val="1350"/>
              <a:buNone/>
              <a:defRPr sz="1350">
                <a:solidFill>
                  <a:srgbClr val="888888"/>
                </a:solidFill>
              </a:defRPr>
            </a:lvl6pPr>
            <a:lvl7pPr marL="3200400" lvl="6" indent="-228600" algn="l">
              <a:lnSpc>
                <a:spcPct val="90000"/>
              </a:lnSpc>
              <a:spcBef>
                <a:spcPts val="422"/>
              </a:spcBef>
              <a:spcAft>
                <a:spcPts val="0"/>
              </a:spcAft>
              <a:buClr>
                <a:srgbClr val="888888"/>
              </a:buClr>
              <a:buSzPts val="1350"/>
              <a:buNone/>
              <a:defRPr sz="1350">
                <a:solidFill>
                  <a:srgbClr val="888888"/>
                </a:solidFill>
              </a:defRPr>
            </a:lvl7pPr>
            <a:lvl8pPr marL="3657600" lvl="7" indent="-228600" algn="l">
              <a:lnSpc>
                <a:spcPct val="90000"/>
              </a:lnSpc>
              <a:spcBef>
                <a:spcPts val="422"/>
              </a:spcBef>
              <a:spcAft>
                <a:spcPts val="0"/>
              </a:spcAft>
              <a:buClr>
                <a:srgbClr val="888888"/>
              </a:buClr>
              <a:buSzPts val="1350"/>
              <a:buNone/>
              <a:defRPr sz="1350">
                <a:solidFill>
                  <a:srgbClr val="888888"/>
                </a:solidFill>
              </a:defRPr>
            </a:lvl8pPr>
            <a:lvl9pPr marL="4114800" lvl="8" indent="-228600" algn="l">
              <a:lnSpc>
                <a:spcPct val="90000"/>
              </a:lnSpc>
              <a:spcBef>
                <a:spcPts val="422"/>
              </a:spcBef>
              <a:spcAft>
                <a:spcPts val="0"/>
              </a:spcAft>
              <a:buClr>
                <a:srgbClr val="888888"/>
              </a:buClr>
              <a:buSzPts val="1350"/>
              <a:buNone/>
              <a:defRPr sz="1350">
                <a:solidFill>
                  <a:srgbClr val="888888"/>
                </a:solidFill>
              </a:defRPr>
            </a:lvl9pPr>
          </a:lstStyle>
          <a:p>
            <a:endParaRPr/>
          </a:p>
        </p:txBody>
      </p:sp>
      <p:sp>
        <p:nvSpPr>
          <p:cNvPr id="108" name="Google Shape;108;p33"/>
          <p:cNvSpPr txBox="1">
            <a:spLocks noGrp="1"/>
          </p:cNvSpPr>
          <p:nvPr>
            <p:ph type="dt" idx="10"/>
          </p:nvPr>
        </p:nvSpPr>
        <p:spPr>
          <a:xfrm>
            <a:off x="706437" y="6356350"/>
            <a:ext cx="23145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3"/>
          <p:cNvSpPr txBox="1">
            <a:spLocks noGrp="1"/>
          </p:cNvSpPr>
          <p:nvPr>
            <p:ph type="ftr" idx="11"/>
          </p:nvPr>
        </p:nvSpPr>
        <p:spPr>
          <a:xfrm>
            <a:off x="3408362" y="6356350"/>
            <a:ext cx="3471862"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3"/>
          <p:cNvSpPr txBox="1">
            <a:spLocks noGrp="1"/>
          </p:cNvSpPr>
          <p:nvPr>
            <p:ph type="sldNum" idx="12"/>
          </p:nvPr>
        </p:nvSpPr>
        <p:spPr>
          <a:xfrm>
            <a:off x="7265987" y="6356350"/>
            <a:ext cx="2314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11"/>
        <p:cNvGrpSpPr/>
        <p:nvPr/>
      </p:nvGrpSpPr>
      <p:grpSpPr>
        <a:xfrm>
          <a:off x="0" y="0"/>
          <a:ext cx="0" cy="0"/>
          <a:chOff x="0" y="0"/>
          <a:chExt cx="0" cy="0"/>
        </a:xfrm>
      </p:grpSpPr>
      <p:sp>
        <p:nvSpPr>
          <p:cNvPr id="112" name="Google Shape;112;p34"/>
          <p:cNvSpPr txBox="1">
            <a:spLocks noGrp="1"/>
          </p:cNvSpPr>
          <p:nvPr>
            <p:ph type="ctrTitle"/>
          </p:nvPr>
        </p:nvSpPr>
        <p:spPr>
          <a:xfrm>
            <a:off x="1285875" y="1122363"/>
            <a:ext cx="771525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5063"/>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3" name="Google Shape;113;p34"/>
          <p:cNvSpPr txBox="1">
            <a:spLocks noGrp="1"/>
          </p:cNvSpPr>
          <p:nvPr>
            <p:ph type="subTitle" idx="1"/>
          </p:nvPr>
        </p:nvSpPr>
        <p:spPr>
          <a:xfrm>
            <a:off x="1285875" y="3602038"/>
            <a:ext cx="771525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850"/>
              </a:spcBef>
              <a:spcAft>
                <a:spcPts val="0"/>
              </a:spcAft>
              <a:buClr>
                <a:schemeClr val="dk1"/>
              </a:buClr>
              <a:buSzPts val="2025"/>
              <a:buNone/>
              <a:defRPr sz="2025"/>
            </a:lvl1pPr>
            <a:lvl2pPr lvl="1" algn="ctr">
              <a:lnSpc>
                <a:spcPct val="90000"/>
              </a:lnSpc>
              <a:spcBef>
                <a:spcPts val="425"/>
              </a:spcBef>
              <a:spcAft>
                <a:spcPts val="0"/>
              </a:spcAft>
              <a:buClr>
                <a:schemeClr val="dk1"/>
              </a:buClr>
              <a:buSzPts val="1688"/>
              <a:buNone/>
              <a:defRPr sz="1687"/>
            </a:lvl2pPr>
            <a:lvl3pPr lvl="2" algn="ctr">
              <a:lnSpc>
                <a:spcPct val="90000"/>
              </a:lnSpc>
              <a:spcBef>
                <a:spcPts val="425"/>
              </a:spcBef>
              <a:spcAft>
                <a:spcPts val="0"/>
              </a:spcAft>
              <a:buClr>
                <a:schemeClr val="dk1"/>
              </a:buClr>
              <a:buSzPts val="1519"/>
              <a:buNone/>
              <a:defRPr sz="1519"/>
            </a:lvl3pPr>
            <a:lvl4pPr lvl="3" algn="ctr">
              <a:lnSpc>
                <a:spcPct val="90000"/>
              </a:lnSpc>
              <a:spcBef>
                <a:spcPts val="425"/>
              </a:spcBef>
              <a:spcAft>
                <a:spcPts val="0"/>
              </a:spcAft>
              <a:buClr>
                <a:schemeClr val="dk1"/>
              </a:buClr>
              <a:buSzPts val="1350"/>
              <a:buNone/>
              <a:defRPr sz="1350"/>
            </a:lvl4pPr>
            <a:lvl5pPr lvl="4" algn="ctr">
              <a:lnSpc>
                <a:spcPct val="90000"/>
              </a:lnSpc>
              <a:spcBef>
                <a:spcPts val="425"/>
              </a:spcBef>
              <a:spcAft>
                <a:spcPts val="0"/>
              </a:spcAft>
              <a:buClr>
                <a:schemeClr val="dk1"/>
              </a:buClr>
              <a:buSzPts val="1350"/>
              <a:buNone/>
              <a:defRPr sz="1350"/>
            </a:lvl5pPr>
            <a:lvl6pPr lvl="5" algn="ctr">
              <a:lnSpc>
                <a:spcPct val="90000"/>
              </a:lnSpc>
              <a:spcBef>
                <a:spcPts val="422"/>
              </a:spcBef>
              <a:spcAft>
                <a:spcPts val="0"/>
              </a:spcAft>
              <a:buClr>
                <a:schemeClr val="dk1"/>
              </a:buClr>
              <a:buSzPts val="1350"/>
              <a:buNone/>
              <a:defRPr sz="1350"/>
            </a:lvl6pPr>
            <a:lvl7pPr lvl="6" algn="ctr">
              <a:lnSpc>
                <a:spcPct val="90000"/>
              </a:lnSpc>
              <a:spcBef>
                <a:spcPts val="422"/>
              </a:spcBef>
              <a:spcAft>
                <a:spcPts val="0"/>
              </a:spcAft>
              <a:buClr>
                <a:schemeClr val="dk1"/>
              </a:buClr>
              <a:buSzPts val="1350"/>
              <a:buNone/>
              <a:defRPr sz="1350"/>
            </a:lvl7pPr>
            <a:lvl8pPr lvl="7" algn="ctr">
              <a:lnSpc>
                <a:spcPct val="90000"/>
              </a:lnSpc>
              <a:spcBef>
                <a:spcPts val="422"/>
              </a:spcBef>
              <a:spcAft>
                <a:spcPts val="0"/>
              </a:spcAft>
              <a:buClr>
                <a:schemeClr val="dk1"/>
              </a:buClr>
              <a:buSzPts val="1350"/>
              <a:buNone/>
              <a:defRPr sz="1350"/>
            </a:lvl8pPr>
            <a:lvl9pPr lvl="8" algn="ctr">
              <a:lnSpc>
                <a:spcPct val="90000"/>
              </a:lnSpc>
              <a:spcBef>
                <a:spcPts val="422"/>
              </a:spcBef>
              <a:spcAft>
                <a:spcPts val="0"/>
              </a:spcAft>
              <a:buClr>
                <a:schemeClr val="dk1"/>
              </a:buClr>
              <a:buSzPts val="1350"/>
              <a:buNone/>
              <a:defRPr sz="1350"/>
            </a:lvl9pPr>
          </a:lstStyle>
          <a:p>
            <a:endParaRPr/>
          </a:p>
        </p:txBody>
      </p:sp>
      <p:sp>
        <p:nvSpPr>
          <p:cNvPr id="114" name="Google Shape;114;p34"/>
          <p:cNvSpPr txBox="1">
            <a:spLocks noGrp="1"/>
          </p:cNvSpPr>
          <p:nvPr>
            <p:ph type="dt" idx="10"/>
          </p:nvPr>
        </p:nvSpPr>
        <p:spPr>
          <a:xfrm>
            <a:off x="706437" y="6356350"/>
            <a:ext cx="23145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4"/>
          <p:cNvSpPr txBox="1">
            <a:spLocks noGrp="1"/>
          </p:cNvSpPr>
          <p:nvPr>
            <p:ph type="ftr" idx="11"/>
          </p:nvPr>
        </p:nvSpPr>
        <p:spPr>
          <a:xfrm>
            <a:off x="3408362" y="6356350"/>
            <a:ext cx="3471862"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4"/>
          <p:cNvSpPr txBox="1">
            <a:spLocks noGrp="1"/>
          </p:cNvSpPr>
          <p:nvPr>
            <p:ph type="sldNum" idx="12"/>
          </p:nvPr>
        </p:nvSpPr>
        <p:spPr>
          <a:xfrm>
            <a:off x="7265987" y="6356350"/>
            <a:ext cx="2314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5" name="Google Shape;125;p24"/>
          <p:cNvSpPr txBox="1">
            <a:spLocks noGrp="1"/>
          </p:cNvSpPr>
          <p:nvPr>
            <p:ph type="body" idx="1"/>
          </p:nvPr>
        </p:nvSpPr>
        <p:spPr>
          <a:xfrm>
            <a:off x="514350" y="1600200"/>
            <a:ext cx="92583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24"/>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4"/>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4"/>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141"/>
        <p:cNvGrpSpPr/>
        <p:nvPr/>
      </p:nvGrpSpPr>
      <p:grpSpPr>
        <a:xfrm>
          <a:off x="0" y="0"/>
          <a:ext cx="0" cy="0"/>
          <a:chOff x="0" y="0"/>
          <a:chExt cx="0" cy="0"/>
        </a:xfrm>
      </p:grpSpPr>
      <p:sp>
        <p:nvSpPr>
          <p:cNvPr id="142" name="Google Shape;142;p37"/>
          <p:cNvSpPr txBox="1">
            <a:spLocks noGrp="1"/>
          </p:cNvSpPr>
          <p:nvPr>
            <p:ph type="title"/>
          </p:nvPr>
        </p:nvSpPr>
        <p:spPr>
          <a:xfrm>
            <a:off x="812602" y="4406901"/>
            <a:ext cx="874395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3" name="Google Shape;143;p37"/>
          <p:cNvSpPr txBox="1">
            <a:spLocks noGrp="1"/>
          </p:cNvSpPr>
          <p:nvPr>
            <p:ph type="body" idx="1"/>
          </p:nvPr>
        </p:nvSpPr>
        <p:spPr>
          <a:xfrm>
            <a:off x="812602" y="2906713"/>
            <a:ext cx="874395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44" name="Google Shape;144;p37"/>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7"/>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7"/>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53"/>
        <p:cNvGrpSpPr/>
        <p:nvPr/>
      </p:nvGrpSpPr>
      <p:grpSpPr>
        <a:xfrm>
          <a:off x="0" y="0"/>
          <a:ext cx="0" cy="0"/>
          <a:chOff x="0" y="0"/>
          <a:chExt cx="0" cy="0"/>
        </a:xfrm>
      </p:grpSpPr>
      <p:sp>
        <p:nvSpPr>
          <p:cNvPr id="154" name="Google Shape;154;p39"/>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5" name="Google Shape;155;p39"/>
          <p:cNvSpPr txBox="1">
            <a:spLocks noGrp="1"/>
          </p:cNvSpPr>
          <p:nvPr>
            <p:ph type="body" idx="1"/>
          </p:nvPr>
        </p:nvSpPr>
        <p:spPr>
          <a:xfrm>
            <a:off x="514350" y="1600201"/>
            <a:ext cx="4543425"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56" name="Google Shape;156;p39"/>
          <p:cNvSpPr txBox="1">
            <a:spLocks noGrp="1"/>
          </p:cNvSpPr>
          <p:nvPr>
            <p:ph type="body" idx="2"/>
          </p:nvPr>
        </p:nvSpPr>
        <p:spPr>
          <a:xfrm>
            <a:off x="5229225" y="1600201"/>
            <a:ext cx="4543425"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57" name="Google Shape;157;p39"/>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9"/>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9"/>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166"/>
        <p:cNvGrpSpPr/>
        <p:nvPr/>
      </p:nvGrpSpPr>
      <p:grpSpPr>
        <a:xfrm>
          <a:off x="0" y="0"/>
          <a:ext cx="0" cy="0"/>
          <a:chOff x="0" y="0"/>
          <a:chExt cx="0" cy="0"/>
        </a:xfrm>
      </p:grpSpPr>
      <p:sp>
        <p:nvSpPr>
          <p:cNvPr id="167" name="Google Shape;167;p41"/>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8" name="Google Shape;168;p41"/>
          <p:cNvSpPr txBox="1">
            <a:spLocks noGrp="1"/>
          </p:cNvSpPr>
          <p:nvPr>
            <p:ph type="body" idx="1"/>
          </p:nvPr>
        </p:nvSpPr>
        <p:spPr>
          <a:xfrm>
            <a:off x="514350" y="1535113"/>
            <a:ext cx="4545212"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9" name="Google Shape;169;p41"/>
          <p:cNvSpPr txBox="1">
            <a:spLocks noGrp="1"/>
          </p:cNvSpPr>
          <p:nvPr>
            <p:ph type="body" idx="2"/>
          </p:nvPr>
        </p:nvSpPr>
        <p:spPr>
          <a:xfrm>
            <a:off x="514350" y="2174875"/>
            <a:ext cx="454521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70" name="Google Shape;170;p41"/>
          <p:cNvSpPr txBox="1">
            <a:spLocks noGrp="1"/>
          </p:cNvSpPr>
          <p:nvPr>
            <p:ph type="body" idx="3"/>
          </p:nvPr>
        </p:nvSpPr>
        <p:spPr>
          <a:xfrm>
            <a:off x="5225654" y="1535113"/>
            <a:ext cx="454699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71" name="Google Shape;171;p41"/>
          <p:cNvSpPr txBox="1">
            <a:spLocks noGrp="1"/>
          </p:cNvSpPr>
          <p:nvPr>
            <p:ph type="body" idx="4"/>
          </p:nvPr>
        </p:nvSpPr>
        <p:spPr>
          <a:xfrm>
            <a:off x="5225654" y="2174875"/>
            <a:ext cx="454699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72" name="Google Shape;172;p41"/>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41"/>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41"/>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181"/>
        <p:cNvGrpSpPr/>
        <p:nvPr/>
      </p:nvGrpSpPr>
      <p:grpSpPr>
        <a:xfrm>
          <a:off x="0" y="0"/>
          <a:ext cx="0" cy="0"/>
          <a:chOff x="0" y="0"/>
          <a:chExt cx="0" cy="0"/>
        </a:xfrm>
      </p:grpSpPr>
      <p:sp>
        <p:nvSpPr>
          <p:cNvPr id="182" name="Google Shape;182;p43"/>
          <p:cNvSpPr txBox="1">
            <a:spLocks noGrp="1"/>
          </p:cNvSpPr>
          <p:nvPr>
            <p:ph type="title"/>
          </p:nvPr>
        </p:nvSpPr>
        <p:spPr>
          <a:xfrm>
            <a:off x="514351" y="273050"/>
            <a:ext cx="3384352"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3" name="Google Shape;183;p43"/>
          <p:cNvSpPr txBox="1">
            <a:spLocks noGrp="1"/>
          </p:cNvSpPr>
          <p:nvPr>
            <p:ph type="body" idx="1"/>
          </p:nvPr>
        </p:nvSpPr>
        <p:spPr>
          <a:xfrm>
            <a:off x="4021931" y="273051"/>
            <a:ext cx="5750719"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84" name="Google Shape;184;p43"/>
          <p:cNvSpPr txBox="1">
            <a:spLocks noGrp="1"/>
          </p:cNvSpPr>
          <p:nvPr>
            <p:ph type="body" idx="2"/>
          </p:nvPr>
        </p:nvSpPr>
        <p:spPr>
          <a:xfrm>
            <a:off x="514351" y="1435101"/>
            <a:ext cx="3384352"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85" name="Google Shape;185;p43"/>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43"/>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3"/>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27"/>
        <p:cNvGrpSpPr/>
        <p:nvPr/>
      </p:nvGrpSpPr>
      <p:grpSpPr>
        <a:xfrm>
          <a:off x="0" y="0"/>
          <a:ext cx="0" cy="0"/>
          <a:chOff x="0" y="0"/>
          <a:chExt cx="0" cy="0"/>
        </a:xfrm>
      </p:grpSpPr>
      <p:sp>
        <p:nvSpPr>
          <p:cNvPr id="28" name="Google Shape;28;p18"/>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194"/>
        <p:cNvGrpSpPr/>
        <p:nvPr/>
      </p:nvGrpSpPr>
      <p:grpSpPr>
        <a:xfrm>
          <a:off x="0" y="0"/>
          <a:ext cx="0" cy="0"/>
          <a:chOff x="0" y="0"/>
          <a:chExt cx="0" cy="0"/>
        </a:xfrm>
      </p:grpSpPr>
      <p:sp>
        <p:nvSpPr>
          <p:cNvPr id="195" name="Google Shape;195;p45"/>
          <p:cNvSpPr txBox="1">
            <a:spLocks noGrp="1"/>
          </p:cNvSpPr>
          <p:nvPr>
            <p:ph type="title"/>
          </p:nvPr>
        </p:nvSpPr>
        <p:spPr>
          <a:xfrm>
            <a:off x="2016324" y="4800600"/>
            <a:ext cx="6172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6" name="Google Shape;196;p45"/>
          <p:cNvSpPr>
            <a:spLocks noGrp="1"/>
          </p:cNvSpPr>
          <p:nvPr>
            <p:ph type="pic" idx="2"/>
          </p:nvPr>
        </p:nvSpPr>
        <p:spPr>
          <a:xfrm>
            <a:off x="2016324" y="612775"/>
            <a:ext cx="6172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7" name="Google Shape;197;p45"/>
          <p:cNvSpPr txBox="1">
            <a:spLocks noGrp="1"/>
          </p:cNvSpPr>
          <p:nvPr>
            <p:ph type="body" idx="1"/>
          </p:nvPr>
        </p:nvSpPr>
        <p:spPr>
          <a:xfrm>
            <a:off x="2016324" y="5367338"/>
            <a:ext cx="6172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98" name="Google Shape;198;p45"/>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45"/>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45"/>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207"/>
        <p:cNvGrpSpPr/>
        <p:nvPr/>
      </p:nvGrpSpPr>
      <p:grpSpPr>
        <a:xfrm>
          <a:off x="0" y="0"/>
          <a:ext cx="0" cy="0"/>
          <a:chOff x="0" y="0"/>
          <a:chExt cx="0" cy="0"/>
        </a:xfrm>
      </p:grpSpPr>
      <p:sp>
        <p:nvSpPr>
          <p:cNvPr id="208" name="Google Shape;208;p47"/>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9" name="Google Shape;209;p47"/>
          <p:cNvSpPr txBox="1">
            <a:spLocks noGrp="1"/>
          </p:cNvSpPr>
          <p:nvPr>
            <p:ph type="body" idx="1"/>
          </p:nvPr>
        </p:nvSpPr>
        <p:spPr>
          <a:xfrm rot="5400000">
            <a:off x="2880519" y="-765969"/>
            <a:ext cx="4525962" cy="92583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0" name="Google Shape;210;p47"/>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47"/>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47"/>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219"/>
        <p:cNvGrpSpPr/>
        <p:nvPr/>
      </p:nvGrpSpPr>
      <p:grpSpPr>
        <a:xfrm>
          <a:off x="0" y="0"/>
          <a:ext cx="0" cy="0"/>
          <a:chOff x="0" y="0"/>
          <a:chExt cx="0" cy="0"/>
        </a:xfrm>
      </p:grpSpPr>
      <p:sp>
        <p:nvSpPr>
          <p:cNvPr id="220" name="Google Shape;220;p49"/>
          <p:cNvSpPr txBox="1">
            <a:spLocks noGrp="1"/>
          </p:cNvSpPr>
          <p:nvPr>
            <p:ph type="title"/>
          </p:nvPr>
        </p:nvSpPr>
        <p:spPr>
          <a:xfrm rot="5400000">
            <a:off x="5689600" y="2043114"/>
            <a:ext cx="5851525" cy="23145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1" name="Google Shape;221;p49"/>
          <p:cNvSpPr txBox="1">
            <a:spLocks noGrp="1"/>
          </p:cNvSpPr>
          <p:nvPr>
            <p:ph type="body" idx="1"/>
          </p:nvPr>
        </p:nvSpPr>
        <p:spPr>
          <a:xfrm rot="5400000">
            <a:off x="974725" y="-185736"/>
            <a:ext cx="5851525" cy="67722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2" name="Google Shape;222;p49"/>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49"/>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49"/>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ユーザー設定レイアウト">
  <p:cSld name="ユーザー設定レイアウト">
    <p:spTree>
      <p:nvGrpSpPr>
        <p:cNvPr id="1" name="Shape 228"/>
        <p:cNvGrpSpPr/>
        <p:nvPr/>
      </p:nvGrpSpPr>
      <p:grpSpPr>
        <a:xfrm>
          <a:off x="0" y="0"/>
          <a:ext cx="0" cy="0"/>
          <a:chOff x="0" y="0"/>
          <a:chExt cx="0" cy="0"/>
        </a:xfrm>
      </p:grpSpPr>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ユーザー設定レイアウト">
  <p:cSld name="1_ユーザー設定レイアウト">
    <p:spTree>
      <p:nvGrpSpPr>
        <p:cNvPr id="1" name="Shape 232"/>
        <p:cNvGrpSpPr/>
        <p:nvPr/>
      </p:nvGrpSpPr>
      <p:grpSpPr>
        <a:xfrm>
          <a:off x="0" y="0"/>
          <a:ext cx="0" cy="0"/>
          <a:chOff x="0" y="0"/>
          <a:chExt cx="0" cy="0"/>
        </a:xfrm>
      </p:grpSpPr>
      <p:sp>
        <p:nvSpPr>
          <p:cNvPr id="233" name="Google Shape;233;p53"/>
          <p:cNvSpPr>
            <a:spLocks noGrp="1"/>
          </p:cNvSpPr>
          <p:nvPr>
            <p:ph type="pic" idx="2"/>
          </p:nvPr>
        </p:nvSpPr>
        <p:spPr>
          <a:xfrm>
            <a:off x="0" y="0"/>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34" name="Google Shape;234;p53"/>
          <p:cNvSpPr>
            <a:spLocks noGrp="1"/>
          </p:cNvSpPr>
          <p:nvPr>
            <p:ph type="pic" idx="3"/>
          </p:nvPr>
        </p:nvSpPr>
        <p:spPr>
          <a:xfrm>
            <a:off x="3428831" y="0"/>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35" name="Google Shape;235;p53"/>
          <p:cNvSpPr>
            <a:spLocks noGrp="1"/>
          </p:cNvSpPr>
          <p:nvPr>
            <p:ph type="pic" idx="4"/>
          </p:nvPr>
        </p:nvSpPr>
        <p:spPr>
          <a:xfrm>
            <a:off x="6857662" y="0"/>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36" name="Google Shape;236;p53"/>
          <p:cNvSpPr>
            <a:spLocks noGrp="1"/>
          </p:cNvSpPr>
          <p:nvPr>
            <p:ph type="pic" idx="5"/>
          </p:nvPr>
        </p:nvSpPr>
        <p:spPr>
          <a:xfrm>
            <a:off x="0" y="4572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37" name="Google Shape;237;p53"/>
          <p:cNvSpPr>
            <a:spLocks noGrp="1"/>
          </p:cNvSpPr>
          <p:nvPr>
            <p:ph type="pic" idx="6"/>
          </p:nvPr>
        </p:nvSpPr>
        <p:spPr>
          <a:xfrm>
            <a:off x="3428831" y="4572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38" name="Google Shape;238;p53"/>
          <p:cNvSpPr>
            <a:spLocks noGrp="1"/>
          </p:cNvSpPr>
          <p:nvPr>
            <p:ph type="pic" idx="7"/>
          </p:nvPr>
        </p:nvSpPr>
        <p:spPr>
          <a:xfrm>
            <a:off x="6857662" y="4572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ユーザー設定レイアウト">
  <p:cSld name="2_ユーザー設定レイアウト">
    <p:spTree>
      <p:nvGrpSpPr>
        <p:cNvPr id="1" name="Shape 242"/>
        <p:cNvGrpSpPr/>
        <p:nvPr/>
      </p:nvGrpSpPr>
      <p:grpSpPr>
        <a:xfrm>
          <a:off x="0" y="0"/>
          <a:ext cx="0" cy="0"/>
          <a:chOff x="0" y="0"/>
          <a:chExt cx="0" cy="0"/>
        </a:xfrm>
      </p:grpSpPr>
      <p:sp>
        <p:nvSpPr>
          <p:cNvPr id="243" name="Google Shape;243;p55"/>
          <p:cNvSpPr>
            <a:spLocks noGrp="1"/>
          </p:cNvSpPr>
          <p:nvPr>
            <p:ph type="pic" idx="2"/>
          </p:nvPr>
        </p:nvSpPr>
        <p:spPr>
          <a:xfrm>
            <a:off x="0" y="0"/>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44" name="Google Shape;244;p55"/>
          <p:cNvSpPr>
            <a:spLocks noGrp="1"/>
          </p:cNvSpPr>
          <p:nvPr>
            <p:ph type="pic" idx="3"/>
          </p:nvPr>
        </p:nvSpPr>
        <p:spPr>
          <a:xfrm>
            <a:off x="3428831" y="0"/>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45" name="Google Shape;245;p55"/>
          <p:cNvSpPr>
            <a:spLocks noGrp="1"/>
          </p:cNvSpPr>
          <p:nvPr>
            <p:ph type="pic" idx="4"/>
          </p:nvPr>
        </p:nvSpPr>
        <p:spPr>
          <a:xfrm>
            <a:off x="6857662" y="0"/>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46" name="Google Shape;246;p55"/>
          <p:cNvSpPr>
            <a:spLocks noGrp="1"/>
          </p:cNvSpPr>
          <p:nvPr>
            <p:ph type="pic" idx="5"/>
          </p:nvPr>
        </p:nvSpPr>
        <p:spPr>
          <a:xfrm>
            <a:off x="0" y="4572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47" name="Google Shape;247;p55"/>
          <p:cNvSpPr>
            <a:spLocks noGrp="1"/>
          </p:cNvSpPr>
          <p:nvPr>
            <p:ph type="pic" idx="6"/>
          </p:nvPr>
        </p:nvSpPr>
        <p:spPr>
          <a:xfrm>
            <a:off x="3428831" y="4572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48" name="Google Shape;248;p55"/>
          <p:cNvSpPr>
            <a:spLocks noGrp="1"/>
          </p:cNvSpPr>
          <p:nvPr>
            <p:ph type="pic" idx="7"/>
          </p:nvPr>
        </p:nvSpPr>
        <p:spPr>
          <a:xfrm>
            <a:off x="6857662" y="4572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49" name="Google Shape;249;p55"/>
          <p:cNvSpPr>
            <a:spLocks noGrp="1"/>
          </p:cNvSpPr>
          <p:nvPr>
            <p:ph type="pic" idx="8"/>
          </p:nvPr>
        </p:nvSpPr>
        <p:spPr>
          <a:xfrm>
            <a:off x="0" y="2286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50" name="Google Shape;250;p55"/>
          <p:cNvSpPr>
            <a:spLocks noGrp="1"/>
          </p:cNvSpPr>
          <p:nvPr>
            <p:ph type="pic" idx="9"/>
          </p:nvPr>
        </p:nvSpPr>
        <p:spPr>
          <a:xfrm>
            <a:off x="6857662" y="2286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ユーザー設定レイアウト">
  <p:cSld name="5_ユーザー設定レイアウト">
    <p:spTree>
      <p:nvGrpSpPr>
        <p:cNvPr id="1" name="Shape 254"/>
        <p:cNvGrpSpPr/>
        <p:nvPr/>
      </p:nvGrpSpPr>
      <p:grpSpPr>
        <a:xfrm>
          <a:off x="0" y="0"/>
          <a:ext cx="0" cy="0"/>
          <a:chOff x="0" y="0"/>
          <a:chExt cx="0" cy="0"/>
        </a:xfrm>
      </p:grpSpPr>
      <p:sp>
        <p:nvSpPr>
          <p:cNvPr id="255" name="Google Shape;255;p57"/>
          <p:cNvSpPr>
            <a:spLocks noGrp="1"/>
          </p:cNvSpPr>
          <p:nvPr>
            <p:ph type="pic" idx="2"/>
          </p:nvPr>
        </p:nvSpPr>
        <p:spPr>
          <a:xfrm>
            <a:off x="0" y="0"/>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56" name="Google Shape;256;p57"/>
          <p:cNvSpPr>
            <a:spLocks noGrp="1"/>
          </p:cNvSpPr>
          <p:nvPr>
            <p:ph type="pic" idx="3"/>
          </p:nvPr>
        </p:nvSpPr>
        <p:spPr>
          <a:xfrm>
            <a:off x="3428831" y="0"/>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57" name="Google Shape;257;p57"/>
          <p:cNvSpPr>
            <a:spLocks noGrp="1"/>
          </p:cNvSpPr>
          <p:nvPr>
            <p:ph type="pic" idx="4"/>
          </p:nvPr>
        </p:nvSpPr>
        <p:spPr>
          <a:xfrm>
            <a:off x="6857662" y="0"/>
            <a:ext cx="3429338" cy="4572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58" name="Google Shape;258;p57"/>
          <p:cNvSpPr>
            <a:spLocks noGrp="1"/>
          </p:cNvSpPr>
          <p:nvPr>
            <p:ph type="pic" idx="5"/>
          </p:nvPr>
        </p:nvSpPr>
        <p:spPr>
          <a:xfrm>
            <a:off x="0" y="4572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59" name="Google Shape;259;p57"/>
          <p:cNvSpPr>
            <a:spLocks noGrp="1"/>
          </p:cNvSpPr>
          <p:nvPr>
            <p:ph type="pic" idx="6"/>
          </p:nvPr>
        </p:nvSpPr>
        <p:spPr>
          <a:xfrm>
            <a:off x="3428831" y="4572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60" name="Google Shape;260;p57"/>
          <p:cNvSpPr>
            <a:spLocks noGrp="1"/>
          </p:cNvSpPr>
          <p:nvPr>
            <p:ph type="pic" idx="7"/>
          </p:nvPr>
        </p:nvSpPr>
        <p:spPr>
          <a:xfrm>
            <a:off x="6857662" y="4572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61" name="Google Shape;261;p57"/>
          <p:cNvSpPr>
            <a:spLocks noGrp="1"/>
          </p:cNvSpPr>
          <p:nvPr>
            <p:ph type="pic" idx="8"/>
          </p:nvPr>
        </p:nvSpPr>
        <p:spPr>
          <a:xfrm>
            <a:off x="0" y="2286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ユーザー設定レイアウト">
  <p:cSld name="4_ユーザー設定レイアウト">
    <p:spTree>
      <p:nvGrpSpPr>
        <p:cNvPr id="1" name="Shape 265"/>
        <p:cNvGrpSpPr/>
        <p:nvPr/>
      </p:nvGrpSpPr>
      <p:grpSpPr>
        <a:xfrm>
          <a:off x="0" y="0"/>
          <a:ext cx="0" cy="0"/>
          <a:chOff x="0" y="0"/>
          <a:chExt cx="0" cy="0"/>
        </a:xfrm>
      </p:grpSpPr>
      <p:sp>
        <p:nvSpPr>
          <p:cNvPr id="266" name="Google Shape;266;p59"/>
          <p:cNvSpPr>
            <a:spLocks noGrp="1"/>
          </p:cNvSpPr>
          <p:nvPr>
            <p:ph type="pic" idx="2"/>
          </p:nvPr>
        </p:nvSpPr>
        <p:spPr>
          <a:xfrm>
            <a:off x="0" y="-1"/>
            <a:ext cx="3429338" cy="457200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67" name="Google Shape;267;p59"/>
          <p:cNvSpPr>
            <a:spLocks noGrp="1"/>
          </p:cNvSpPr>
          <p:nvPr>
            <p:ph type="pic" idx="3"/>
          </p:nvPr>
        </p:nvSpPr>
        <p:spPr>
          <a:xfrm>
            <a:off x="3428831" y="0"/>
            <a:ext cx="6858169"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68" name="Google Shape;268;p59"/>
          <p:cNvSpPr>
            <a:spLocks noGrp="1"/>
          </p:cNvSpPr>
          <p:nvPr>
            <p:ph type="pic" idx="4"/>
          </p:nvPr>
        </p:nvSpPr>
        <p:spPr>
          <a:xfrm>
            <a:off x="0" y="4572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69" name="Google Shape;269;p59"/>
          <p:cNvSpPr>
            <a:spLocks noGrp="1"/>
          </p:cNvSpPr>
          <p:nvPr>
            <p:ph type="pic" idx="5"/>
          </p:nvPr>
        </p:nvSpPr>
        <p:spPr>
          <a:xfrm>
            <a:off x="3428831" y="4572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70" name="Google Shape;270;p59"/>
          <p:cNvSpPr>
            <a:spLocks noGrp="1"/>
          </p:cNvSpPr>
          <p:nvPr>
            <p:ph type="pic" idx="6"/>
          </p:nvPr>
        </p:nvSpPr>
        <p:spPr>
          <a:xfrm>
            <a:off x="6857662" y="4572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71" name="Google Shape;271;p59"/>
          <p:cNvSpPr>
            <a:spLocks noGrp="1"/>
          </p:cNvSpPr>
          <p:nvPr>
            <p:ph type="pic" idx="7"/>
          </p:nvPr>
        </p:nvSpPr>
        <p:spPr>
          <a:xfrm>
            <a:off x="6857662" y="2286001"/>
            <a:ext cx="3429338" cy="228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ユーザー設定レイアウト">
  <p:cSld name="3_ユーザー設定レイアウト">
    <p:spTree>
      <p:nvGrpSpPr>
        <p:cNvPr id="1" name="Shape 275"/>
        <p:cNvGrpSpPr/>
        <p:nvPr/>
      </p:nvGrpSpPr>
      <p:grpSpPr>
        <a:xfrm>
          <a:off x="0" y="0"/>
          <a:ext cx="0" cy="0"/>
          <a:chOff x="0" y="0"/>
          <a:chExt cx="0" cy="0"/>
        </a:xfrm>
      </p:grpSpPr>
      <p:sp>
        <p:nvSpPr>
          <p:cNvPr id="276" name="Google Shape;276;p61"/>
          <p:cNvSpPr>
            <a:spLocks noGrp="1"/>
          </p:cNvSpPr>
          <p:nvPr>
            <p:ph type="pic" idx="2"/>
          </p:nvPr>
        </p:nvSpPr>
        <p:spPr>
          <a:xfrm>
            <a:off x="0" y="0"/>
            <a:ext cx="3429338" cy="443711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77" name="Google Shape;277;p61"/>
          <p:cNvSpPr>
            <a:spLocks noGrp="1"/>
          </p:cNvSpPr>
          <p:nvPr>
            <p:ph type="pic" idx="3"/>
          </p:nvPr>
        </p:nvSpPr>
        <p:spPr>
          <a:xfrm>
            <a:off x="3428831" y="0"/>
            <a:ext cx="3429338" cy="443711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278" name="Google Shape;278;p61"/>
          <p:cNvSpPr>
            <a:spLocks noGrp="1"/>
          </p:cNvSpPr>
          <p:nvPr>
            <p:ph type="pic" idx="4"/>
          </p:nvPr>
        </p:nvSpPr>
        <p:spPr>
          <a:xfrm>
            <a:off x="6857662" y="0"/>
            <a:ext cx="3429338" cy="443711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ster Slide 1">
  <p:cSld name="Master Slide 1">
    <p:spTree>
      <p:nvGrpSpPr>
        <p:cNvPr id="1" name="Shape 282"/>
        <p:cNvGrpSpPr/>
        <p:nvPr/>
      </p:nvGrpSpPr>
      <p:grpSpPr>
        <a:xfrm>
          <a:off x="0" y="0"/>
          <a:ext cx="0" cy="0"/>
          <a:chOff x="0" y="0"/>
          <a:chExt cx="0" cy="0"/>
        </a:xfrm>
      </p:grpSpPr>
      <p:sp>
        <p:nvSpPr>
          <p:cNvPr id="283" name="Google Shape;283;p63"/>
          <p:cNvSpPr>
            <a:spLocks noGrp="1"/>
          </p:cNvSpPr>
          <p:nvPr>
            <p:ph type="pic" idx="2"/>
          </p:nvPr>
        </p:nvSpPr>
        <p:spPr>
          <a:xfrm>
            <a:off x="0" y="0"/>
            <a:ext cx="10287000"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20"/>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48"/>
        <p:cNvGrpSpPr/>
        <p:nvPr/>
      </p:nvGrpSpPr>
      <p:grpSpPr>
        <a:xfrm>
          <a:off x="0" y="0"/>
          <a:ext cx="0" cy="0"/>
          <a:chOff x="0" y="0"/>
          <a:chExt cx="0" cy="0"/>
        </a:xfrm>
      </p:grpSpPr>
      <p:sp>
        <p:nvSpPr>
          <p:cNvPr id="49" name="Google Shape;49;p22"/>
          <p:cNvSpPr txBox="1">
            <a:spLocks noGrp="1"/>
          </p:cNvSpPr>
          <p:nvPr>
            <p:ph type="title"/>
          </p:nvPr>
        </p:nvSpPr>
        <p:spPr>
          <a:xfrm>
            <a:off x="706437" y="365125"/>
            <a:ext cx="8874125"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22"/>
          <p:cNvSpPr txBox="1">
            <a:spLocks noGrp="1"/>
          </p:cNvSpPr>
          <p:nvPr>
            <p:ph type="body" idx="1"/>
          </p:nvPr>
        </p:nvSpPr>
        <p:spPr>
          <a:xfrm>
            <a:off x="706437" y="1825625"/>
            <a:ext cx="8874125"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2"/>
              </a:spcBef>
              <a:spcAft>
                <a:spcPts val="0"/>
              </a:spcAft>
              <a:buClr>
                <a:schemeClr val="dk1"/>
              </a:buClr>
              <a:buSzPts val="1800"/>
              <a:buChar char="•"/>
              <a:defRPr/>
            </a:lvl6pPr>
            <a:lvl7pPr marL="3200400" lvl="6" indent="-342900" algn="l">
              <a:lnSpc>
                <a:spcPct val="90000"/>
              </a:lnSpc>
              <a:spcBef>
                <a:spcPts val="422"/>
              </a:spcBef>
              <a:spcAft>
                <a:spcPts val="0"/>
              </a:spcAft>
              <a:buClr>
                <a:schemeClr val="dk1"/>
              </a:buClr>
              <a:buSzPts val="1800"/>
              <a:buChar char="•"/>
              <a:defRPr/>
            </a:lvl7pPr>
            <a:lvl8pPr marL="3657600" lvl="7" indent="-342900" algn="l">
              <a:lnSpc>
                <a:spcPct val="90000"/>
              </a:lnSpc>
              <a:spcBef>
                <a:spcPts val="422"/>
              </a:spcBef>
              <a:spcAft>
                <a:spcPts val="0"/>
              </a:spcAft>
              <a:buClr>
                <a:schemeClr val="dk1"/>
              </a:buClr>
              <a:buSzPts val="1800"/>
              <a:buChar char="•"/>
              <a:defRPr/>
            </a:lvl8pPr>
            <a:lvl9pPr marL="4114800" lvl="8" indent="-342900" algn="l">
              <a:lnSpc>
                <a:spcPct val="90000"/>
              </a:lnSpc>
              <a:spcBef>
                <a:spcPts val="422"/>
              </a:spcBef>
              <a:spcAft>
                <a:spcPts val="0"/>
              </a:spcAft>
              <a:buClr>
                <a:schemeClr val="dk1"/>
              </a:buClr>
              <a:buSzPts val="1800"/>
              <a:buChar char="•"/>
              <a:defRPr/>
            </a:lvl9pPr>
          </a:lstStyle>
          <a:p>
            <a:endParaRPr/>
          </a:p>
        </p:txBody>
      </p:sp>
      <p:sp>
        <p:nvSpPr>
          <p:cNvPr id="51" name="Google Shape;51;p22"/>
          <p:cNvSpPr txBox="1">
            <a:spLocks noGrp="1"/>
          </p:cNvSpPr>
          <p:nvPr>
            <p:ph type="dt" idx="10"/>
          </p:nvPr>
        </p:nvSpPr>
        <p:spPr>
          <a:xfrm>
            <a:off x="706437" y="6356350"/>
            <a:ext cx="23145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408362" y="6356350"/>
            <a:ext cx="3471862"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7265987" y="6356350"/>
            <a:ext cx="2314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rot="5400000">
            <a:off x="5564783" y="2161977"/>
            <a:ext cx="5811838" cy="221813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6" name="Google Shape;56;p25"/>
          <p:cNvSpPr txBox="1">
            <a:spLocks noGrp="1"/>
          </p:cNvSpPr>
          <p:nvPr>
            <p:ph type="body" idx="1"/>
          </p:nvPr>
        </p:nvSpPr>
        <p:spPr>
          <a:xfrm rot="5400000">
            <a:off x="1064220" y="8136"/>
            <a:ext cx="5811838" cy="65258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2"/>
              </a:spcBef>
              <a:spcAft>
                <a:spcPts val="0"/>
              </a:spcAft>
              <a:buClr>
                <a:schemeClr val="dk1"/>
              </a:buClr>
              <a:buSzPts val="1800"/>
              <a:buChar char="•"/>
              <a:defRPr/>
            </a:lvl6pPr>
            <a:lvl7pPr marL="3200400" lvl="6" indent="-342900" algn="l">
              <a:lnSpc>
                <a:spcPct val="90000"/>
              </a:lnSpc>
              <a:spcBef>
                <a:spcPts val="422"/>
              </a:spcBef>
              <a:spcAft>
                <a:spcPts val="0"/>
              </a:spcAft>
              <a:buClr>
                <a:schemeClr val="dk1"/>
              </a:buClr>
              <a:buSzPts val="1800"/>
              <a:buChar char="•"/>
              <a:defRPr/>
            </a:lvl7pPr>
            <a:lvl8pPr marL="3657600" lvl="7" indent="-342900" algn="l">
              <a:lnSpc>
                <a:spcPct val="90000"/>
              </a:lnSpc>
              <a:spcBef>
                <a:spcPts val="422"/>
              </a:spcBef>
              <a:spcAft>
                <a:spcPts val="0"/>
              </a:spcAft>
              <a:buClr>
                <a:schemeClr val="dk1"/>
              </a:buClr>
              <a:buSzPts val="1800"/>
              <a:buChar char="•"/>
              <a:defRPr/>
            </a:lvl8pPr>
            <a:lvl9pPr marL="4114800" lvl="8" indent="-342900" algn="l">
              <a:lnSpc>
                <a:spcPct val="90000"/>
              </a:lnSpc>
              <a:spcBef>
                <a:spcPts val="422"/>
              </a:spcBef>
              <a:spcAft>
                <a:spcPts val="0"/>
              </a:spcAft>
              <a:buClr>
                <a:schemeClr val="dk1"/>
              </a:buClr>
              <a:buSzPts val="1800"/>
              <a:buChar char="•"/>
              <a:defRPr/>
            </a:lvl9pPr>
          </a:lstStyle>
          <a:p>
            <a:endParaRPr/>
          </a:p>
        </p:txBody>
      </p:sp>
      <p:sp>
        <p:nvSpPr>
          <p:cNvPr id="57" name="Google Shape;57;p25"/>
          <p:cNvSpPr txBox="1">
            <a:spLocks noGrp="1"/>
          </p:cNvSpPr>
          <p:nvPr>
            <p:ph type="dt" idx="10"/>
          </p:nvPr>
        </p:nvSpPr>
        <p:spPr>
          <a:xfrm>
            <a:off x="706437" y="6356350"/>
            <a:ext cx="23145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5"/>
          <p:cNvSpPr txBox="1">
            <a:spLocks noGrp="1"/>
          </p:cNvSpPr>
          <p:nvPr>
            <p:ph type="ftr" idx="11"/>
          </p:nvPr>
        </p:nvSpPr>
        <p:spPr>
          <a:xfrm>
            <a:off x="3408362" y="6356350"/>
            <a:ext cx="3471862"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sldNum" idx="12"/>
          </p:nvPr>
        </p:nvSpPr>
        <p:spPr>
          <a:xfrm>
            <a:off x="7265987" y="6356350"/>
            <a:ext cx="2314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0"/>
        <p:cNvGrpSpPr/>
        <p:nvPr/>
      </p:nvGrpSpPr>
      <p:grpSpPr>
        <a:xfrm>
          <a:off x="0" y="0"/>
          <a:ext cx="0" cy="0"/>
          <a:chOff x="0" y="0"/>
          <a:chExt cx="0" cy="0"/>
        </a:xfrm>
      </p:grpSpPr>
      <p:sp>
        <p:nvSpPr>
          <p:cNvPr id="61" name="Google Shape;61;p26"/>
          <p:cNvSpPr txBox="1">
            <a:spLocks noGrp="1"/>
          </p:cNvSpPr>
          <p:nvPr>
            <p:ph type="title"/>
          </p:nvPr>
        </p:nvSpPr>
        <p:spPr>
          <a:xfrm>
            <a:off x="706437" y="365125"/>
            <a:ext cx="8874125"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2" name="Google Shape;62;p26"/>
          <p:cNvSpPr txBox="1">
            <a:spLocks noGrp="1"/>
          </p:cNvSpPr>
          <p:nvPr>
            <p:ph type="body" idx="1"/>
          </p:nvPr>
        </p:nvSpPr>
        <p:spPr>
          <a:xfrm rot="5400000">
            <a:off x="2967831" y="-435769"/>
            <a:ext cx="4351337" cy="88741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2"/>
              </a:spcBef>
              <a:spcAft>
                <a:spcPts val="0"/>
              </a:spcAft>
              <a:buClr>
                <a:schemeClr val="dk1"/>
              </a:buClr>
              <a:buSzPts val="1800"/>
              <a:buChar char="•"/>
              <a:defRPr/>
            </a:lvl6pPr>
            <a:lvl7pPr marL="3200400" lvl="6" indent="-342900" algn="l">
              <a:lnSpc>
                <a:spcPct val="90000"/>
              </a:lnSpc>
              <a:spcBef>
                <a:spcPts val="422"/>
              </a:spcBef>
              <a:spcAft>
                <a:spcPts val="0"/>
              </a:spcAft>
              <a:buClr>
                <a:schemeClr val="dk1"/>
              </a:buClr>
              <a:buSzPts val="1800"/>
              <a:buChar char="•"/>
              <a:defRPr/>
            </a:lvl7pPr>
            <a:lvl8pPr marL="3657600" lvl="7" indent="-342900" algn="l">
              <a:lnSpc>
                <a:spcPct val="90000"/>
              </a:lnSpc>
              <a:spcBef>
                <a:spcPts val="422"/>
              </a:spcBef>
              <a:spcAft>
                <a:spcPts val="0"/>
              </a:spcAft>
              <a:buClr>
                <a:schemeClr val="dk1"/>
              </a:buClr>
              <a:buSzPts val="1800"/>
              <a:buChar char="•"/>
              <a:defRPr/>
            </a:lvl8pPr>
            <a:lvl9pPr marL="4114800" lvl="8" indent="-342900" algn="l">
              <a:lnSpc>
                <a:spcPct val="90000"/>
              </a:lnSpc>
              <a:spcBef>
                <a:spcPts val="422"/>
              </a:spcBef>
              <a:spcAft>
                <a:spcPts val="0"/>
              </a:spcAft>
              <a:buClr>
                <a:schemeClr val="dk1"/>
              </a:buClr>
              <a:buSzPts val="1800"/>
              <a:buChar char="•"/>
              <a:defRPr/>
            </a:lvl9pPr>
          </a:lstStyle>
          <a:p>
            <a:endParaRPr/>
          </a:p>
        </p:txBody>
      </p:sp>
      <p:sp>
        <p:nvSpPr>
          <p:cNvPr id="63" name="Google Shape;63;p26"/>
          <p:cNvSpPr txBox="1">
            <a:spLocks noGrp="1"/>
          </p:cNvSpPr>
          <p:nvPr>
            <p:ph type="dt" idx="10"/>
          </p:nvPr>
        </p:nvSpPr>
        <p:spPr>
          <a:xfrm>
            <a:off x="706437" y="6356350"/>
            <a:ext cx="23145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ftr" idx="11"/>
          </p:nvPr>
        </p:nvSpPr>
        <p:spPr>
          <a:xfrm>
            <a:off x="3408362" y="6356350"/>
            <a:ext cx="3471862"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6"/>
          <p:cNvSpPr txBox="1">
            <a:spLocks noGrp="1"/>
          </p:cNvSpPr>
          <p:nvPr>
            <p:ph type="sldNum" idx="12"/>
          </p:nvPr>
        </p:nvSpPr>
        <p:spPr>
          <a:xfrm>
            <a:off x="7265987" y="6356350"/>
            <a:ext cx="2314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6"/>
        <p:cNvGrpSpPr/>
        <p:nvPr/>
      </p:nvGrpSpPr>
      <p:grpSpPr>
        <a:xfrm>
          <a:off x="0" y="0"/>
          <a:ext cx="0" cy="0"/>
          <a:chOff x="0" y="0"/>
          <a:chExt cx="0" cy="0"/>
        </a:xfrm>
      </p:grpSpPr>
      <p:sp>
        <p:nvSpPr>
          <p:cNvPr id="67" name="Google Shape;67;p27"/>
          <p:cNvSpPr txBox="1">
            <a:spLocks noGrp="1"/>
          </p:cNvSpPr>
          <p:nvPr>
            <p:ph type="title"/>
          </p:nvPr>
        </p:nvSpPr>
        <p:spPr>
          <a:xfrm>
            <a:off x="708572" y="457200"/>
            <a:ext cx="331782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7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27"/>
          <p:cNvSpPr>
            <a:spLocks noGrp="1"/>
          </p:cNvSpPr>
          <p:nvPr>
            <p:ph type="pic" idx="2"/>
          </p:nvPr>
        </p:nvSpPr>
        <p:spPr>
          <a:xfrm>
            <a:off x="4373315" y="987426"/>
            <a:ext cx="5207794"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363"/>
              <a:buFont typeface="Arial"/>
              <a:buNone/>
              <a:defRPr sz="2363"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2025"/>
              <a:buFont typeface="Arial"/>
              <a:buNone/>
              <a:defRPr sz="2025"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688"/>
              <a:buFont typeface="Arial"/>
              <a:buNone/>
              <a:defRPr sz="1687"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688"/>
              <a:buFont typeface="Arial"/>
              <a:buNone/>
              <a:defRPr sz="1687" b="0" i="0" u="none" strike="noStrike" cap="none">
                <a:solidFill>
                  <a:schemeClr val="dk1"/>
                </a:solidFill>
                <a:latin typeface="Calibri"/>
                <a:ea typeface="Calibri"/>
                <a:cs typeface="Calibri"/>
                <a:sym typeface="Calibri"/>
              </a:defRPr>
            </a:lvl5pPr>
            <a:lvl6pPr marR="0" lvl="5" algn="l" rtl="0">
              <a:lnSpc>
                <a:spcPct val="90000"/>
              </a:lnSpc>
              <a:spcBef>
                <a:spcPts val="422"/>
              </a:spcBef>
              <a:spcAft>
                <a:spcPts val="0"/>
              </a:spcAft>
              <a:buClr>
                <a:schemeClr val="dk1"/>
              </a:buClr>
              <a:buSzPts val="1688"/>
              <a:buFont typeface="Arial"/>
              <a:buNone/>
              <a:defRPr sz="1687" b="0" i="0" u="none" strike="noStrike" cap="none">
                <a:solidFill>
                  <a:schemeClr val="dk1"/>
                </a:solidFill>
                <a:latin typeface="Calibri"/>
                <a:ea typeface="Calibri"/>
                <a:cs typeface="Calibri"/>
                <a:sym typeface="Calibri"/>
              </a:defRPr>
            </a:lvl6pPr>
            <a:lvl7pPr marR="0" lvl="6" algn="l" rtl="0">
              <a:lnSpc>
                <a:spcPct val="90000"/>
              </a:lnSpc>
              <a:spcBef>
                <a:spcPts val="422"/>
              </a:spcBef>
              <a:spcAft>
                <a:spcPts val="0"/>
              </a:spcAft>
              <a:buClr>
                <a:schemeClr val="dk1"/>
              </a:buClr>
              <a:buSzPts val="1688"/>
              <a:buFont typeface="Arial"/>
              <a:buNone/>
              <a:defRPr sz="1687" b="0" i="0" u="none" strike="noStrike" cap="none">
                <a:solidFill>
                  <a:schemeClr val="dk1"/>
                </a:solidFill>
                <a:latin typeface="Calibri"/>
                <a:ea typeface="Calibri"/>
                <a:cs typeface="Calibri"/>
                <a:sym typeface="Calibri"/>
              </a:defRPr>
            </a:lvl7pPr>
            <a:lvl8pPr marR="0" lvl="7" algn="l" rtl="0">
              <a:lnSpc>
                <a:spcPct val="90000"/>
              </a:lnSpc>
              <a:spcBef>
                <a:spcPts val="422"/>
              </a:spcBef>
              <a:spcAft>
                <a:spcPts val="0"/>
              </a:spcAft>
              <a:buClr>
                <a:schemeClr val="dk1"/>
              </a:buClr>
              <a:buSzPts val="1688"/>
              <a:buFont typeface="Arial"/>
              <a:buNone/>
              <a:defRPr sz="1687" b="0" i="0" u="none" strike="noStrike" cap="none">
                <a:solidFill>
                  <a:schemeClr val="dk1"/>
                </a:solidFill>
                <a:latin typeface="Calibri"/>
                <a:ea typeface="Calibri"/>
                <a:cs typeface="Calibri"/>
                <a:sym typeface="Calibri"/>
              </a:defRPr>
            </a:lvl8pPr>
            <a:lvl9pPr marR="0" lvl="8" algn="l" rtl="0">
              <a:lnSpc>
                <a:spcPct val="90000"/>
              </a:lnSpc>
              <a:spcBef>
                <a:spcPts val="422"/>
              </a:spcBef>
              <a:spcAft>
                <a:spcPts val="0"/>
              </a:spcAft>
              <a:buClr>
                <a:schemeClr val="dk1"/>
              </a:buClr>
              <a:buSzPts val="1688"/>
              <a:buFont typeface="Arial"/>
              <a:buNone/>
              <a:defRPr sz="1687" b="0" i="0" u="none" strike="noStrike" cap="none">
                <a:solidFill>
                  <a:schemeClr val="dk1"/>
                </a:solidFill>
                <a:latin typeface="Calibri"/>
                <a:ea typeface="Calibri"/>
                <a:cs typeface="Calibri"/>
                <a:sym typeface="Calibri"/>
              </a:defRPr>
            </a:lvl9pPr>
          </a:lstStyle>
          <a:p>
            <a:endParaRPr/>
          </a:p>
        </p:txBody>
      </p:sp>
      <p:sp>
        <p:nvSpPr>
          <p:cNvPr id="69" name="Google Shape;69;p27"/>
          <p:cNvSpPr txBox="1">
            <a:spLocks noGrp="1"/>
          </p:cNvSpPr>
          <p:nvPr>
            <p:ph type="body" idx="1"/>
          </p:nvPr>
        </p:nvSpPr>
        <p:spPr>
          <a:xfrm>
            <a:off x="708572" y="2057400"/>
            <a:ext cx="331782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50"/>
              </a:spcBef>
              <a:spcAft>
                <a:spcPts val="0"/>
              </a:spcAft>
              <a:buClr>
                <a:schemeClr val="dk1"/>
              </a:buClr>
              <a:buSzPts val="1350"/>
              <a:buNone/>
              <a:defRPr sz="1350"/>
            </a:lvl1pPr>
            <a:lvl2pPr marL="914400" lvl="1" indent="-228600" algn="l">
              <a:lnSpc>
                <a:spcPct val="90000"/>
              </a:lnSpc>
              <a:spcBef>
                <a:spcPts val="425"/>
              </a:spcBef>
              <a:spcAft>
                <a:spcPts val="0"/>
              </a:spcAft>
              <a:buClr>
                <a:schemeClr val="dk1"/>
              </a:buClr>
              <a:buSzPts val="1181"/>
              <a:buNone/>
              <a:defRPr sz="1181"/>
            </a:lvl2pPr>
            <a:lvl3pPr marL="1371600" lvl="2" indent="-228600" algn="l">
              <a:lnSpc>
                <a:spcPct val="90000"/>
              </a:lnSpc>
              <a:spcBef>
                <a:spcPts val="425"/>
              </a:spcBef>
              <a:spcAft>
                <a:spcPts val="0"/>
              </a:spcAft>
              <a:buClr>
                <a:schemeClr val="dk1"/>
              </a:buClr>
              <a:buSzPts val="1013"/>
              <a:buNone/>
              <a:defRPr sz="1013"/>
            </a:lvl3pPr>
            <a:lvl4pPr marL="1828800" lvl="3" indent="-228600" algn="l">
              <a:lnSpc>
                <a:spcPct val="90000"/>
              </a:lnSpc>
              <a:spcBef>
                <a:spcPts val="425"/>
              </a:spcBef>
              <a:spcAft>
                <a:spcPts val="0"/>
              </a:spcAft>
              <a:buClr>
                <a:schemeClr val="dk1"/>
              </a:buClr>
              <a:buSzPts val="844"/>
              <a:buNone/>
              <a:defRPr sz="843"/>
            </a:lvl4pPr>
            <a:lvl5pPr marL="2286000" lvl="4" indent="-228600" algn="l">
              <a:lnSpc>
                <a:spcPct val="90000"/>
              </a:lnSpc>
              <a:spcBef>
                <a:spcPts val="425"/>
              </a:spcBef>
              <a:spcAft>
                <a:spcPts val="0"/>
              </a:spcAft>
              <a:buClr>
                <a:schemeClr val="dk1"/>
              </a:buClr>
              <a:buSzPts val="844"/>
              <a:buNone/>
              <a:defRPr sz="843"/>
            </a:lvl5pPr>
            <a:lvl6pPr marL="2743200" lvl="5" indent="-228600" algn="l">
              <a:lnSpc>
                <a:spcPct val="90000"/>
              </a:lnSpc>
              <a:spcBef>
                <a:spcPts val="422"/>
              </a:spcBef>
              <a:spcAft>
                <a:spcPts val="0"/>
              </a:spcAft>
              <a:buClr>
                <a:schemeClr val="dk1"/>
              </a:buClr>
              <a:buSzPts val="844"/>
              <a:buNone/>
              <a:defRPr sz="843"/>
            </a:lvl6pPr>
            <a:lvl7pPr marL="3200400" lvl="6" indent="-228600" algn="l">
              <a:lnSpc>
                <a:spcPct val="90000"/>
              </a:lnSpc>
              <a:spcBef>
                <a:spcPts val="422"/>
              </a:spcBef>
              <a:spcAft>
                <a:spcPts val="0"/>
              </a:spcAft>
              <a:buClr>
                <a:schemeClr val="dk1"/>
              </a:buClr>
              <a:buSzPts val="844"/>
              <a:buNone/>
              <a:defRPr sz="843"/>
            </a:lvl7pPr>
            <a:lvl8pPr marL="3657600" lvl="7" indent="-228600" algn="l">
              <a:lnSpc>
                <a:spcPct val="90000"/>
              </a:lnSpc>
              <a:spcBef>
                <a:spcPts val="422"/>
              </a:spcBef>
              <a:spcAft>
                <a:spcPts val="0"/>
              </a:spcAft>
              <a:buClr>
                <a:schemeClr val="dk1"/>
              </a:buClr>
              <a:buSzPts val="844"/>
              <a:buNone/>
              <a:defRPr sz="843"/>
            </a:lvl8pPr>
            <a:lvl9pPr marL="4114800" lvl="8" indent="-228600" algn="l">
              <a:lnSpc>
                <a:spcPct val="90000"/>
              </a:lnSpc>
              <a:spcBef>
                <a:spcPts val="422"/>
              </a:spcBef>
              <a:spcAft>
                <a:spcPts val="0"/>
              </a:spcAft>
              <a:buClr>
                <a:schemeClr val="dk1"/>
              </a:buClr>
              <a:buSzPts val="844"/>
              <a:buNone/>
              <a:defRPr sz="843"/>
            </a:lvl9pPr>
          </a:lstStyle>
          <a:p>
            <a:endParaRPr/>
          </a:p>
        </p:txBody>
      </p:sp>
      <p:sp>
        <p:nvSpPr>
          <p:cNvPr id="70" name="Google Shape;70;p27"/>
          <p:cNvSpPr txBox="1">
            <a:spLocks noGrp="1"/>
          </p:cNvSpPr>
          <p:nvPr>
            <p:ph type="dt" idx="10"/>
          </p:nvPr>
        </p:nvSpPr>
        <p:spPr>
          <a:xfrm>
            <a:off x="706437" y="6356350"/>
            <a:ext cx="23145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ftr" idx="11"/>
          </p:nvPr>
        </p:nvSpPr>
        <p:spPr>
          <a:xfrm>
            <a:off x="3408362" y="6356350"/>
            <a:ext cx="3471862"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sldNum" idx="12"/>
          </p:nvPr>
        </p:nvSpPr>
        <p:spPr>
          <a:xfrm>
            <a:off x="7265987" y="6356350"/>
            <a:ext cx="2314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73"/>
        <p:cNvGrpSpPr/>
        <p:nvPr/>
      </p:nvGrpSpPr>
      <p:grpSpPr>
        <a:xfrm>
          <a:off x="0" y="0"/>
          <a:ext cx="0" cy="0"/>
          <a:chOff x="0" y="0"/>
          <a:chExt cx="0" cy="0"/>
        </a:xfrm>
      </p:grpSpPr>
      <p:sp>
        <p:nvSpPr>
          <p:cNvPr id="74" name="Google Shape;74;p28"/>
          <p:cNvSpPr txBox="1">
            <a:spLocks noGrp="1"/>
          </p:cNvSpPr>
          <p:nvPr>
            <p:ph type="title"/>
          </p:nvPr>
        </p:nvSpPr>
        <p:spPr>
          <a:xfrm>
            <a:off x="708572" y="457200"/>
            <a:ext cx="331782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7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5" name="Google Shape;75;p28"/>
          <p:cNvSpPr txBox="1">
            <a:spLocks noGrp="1"/>
          </p:cNvSpPr>
          <p:nvPr>
            <p:ph type="body" idx="1"/>
          </p:nvPr>
        </p:nvSpPr>
        <p:spPr>
          <a:xfrm>
            <a:off x="4373315" y="987426"/>
            <a:ext cx="5207794" cy="4873625"/>
          </a:xfrm>
          <a:prstGeom prst="rect">
            <a:avLst/>
          </a:prstGeom>
          <a:noFill/>
          <a:ln>
            <a:noFill/>
          </a:ln>
        </p:spPr>
        <p:txBody>
          <a:bodyPr spcFirstLastPara="1" wrap="square" lIns="91425" tIns="45700" rIns="91425" bIns="45700" anchor="t" anchorCtr="0">
            <a:noAutofit/>
          </a:bodyPr>
          <a:lstStyle>
            <a:lvl1pPr marL="457200" lvl="0" indent="-400050" algn="l">
              <a:lnSpc>
                <a:spcPct val="90000"/>
              </a:lnSpc>
              <a:spcBef>
                <a:spcPts val="850"/>
              </a:spcBef>
              <a:spcAft>
                <a:spcPts val="0"/>
              </a:spcAft>
              <a:buClr>
                <a:schemeClr val="dk1"/>
              </a:buClr>
              <a:buSzPts val="2700"/>
              <a:buChar char="•"/>
              <a:defRPr sz="2700"/>
            </a:lvl1pPr>
            <a:lvl2pPr marL="914400" lvl="1" indent="-378650" algn="l">
              <a:lnSpc>
                <a:spcPct val="90000"/>
              </a:lnSpc>
              <a:spcBef>
                <a:spcPts val="425"/>
              </a:spcBef>
              <a:spcAft>
                <a:spcPts val="0"/>
              </a:spcAft>
              <a:buClr>
                <a:schemeClr val="dk1"/>
              </a:buClr>
              <a:buSzPts val="2363"/>
              <a:buChar char="•"/>
              <a:defRPr sz="2363"/>
            </a:lvl2pPr>
            <a:lvl3pPr marL="1371600" lvl="2" indent="-357187" algn="l">
              <a:lnSpc>
                <a:spcPct val="90000"/>
              </a:lnSpc>
              <a:spcBef>
                <a:spcPts val="425"/>
              </a:spcBef>
              <a:spcAft>
                <a:spcPts val="0"/>
              </a:spcAft>
              <a:buClr>
                <a:schemeClr val="dk1"/>
              </a:buClr>
              <a:buSzPts val="2025"/>
              <a:buChar char="•"/>
              <a:defRPr sz="2025"/>
            </a:lvl3pPr>
            <a:lvl4pPr marL="1828800" lvl="3" indent="-335788" algn="l">
              <a:lnSpc>
                <a:spcPct val="90000"/>
              </a:lnSpc>
              <a:spcBef>
                <a:spcPts val="425"/>
              </a:spcBef>
              <a:spcAft>
                <a:spcPts val="0"/>
              </a:spcAft>
              <a:buClr>
                <a:schemeClr val="dk1"/>
              </a:buClr>
              <a:buSzPts val="1688"/>
              <a:buChar char="•"/>
              <a:defRPr sz="1687"/>
            </a:lvl4pPr>
            <a:lvl5pPr marL="2286000" lvl="4" indent="-335788" algn="l">
              <a:lnSpc>
                <a:spcPct val="90000"/>
              </a:lnSpc>
              <a:spcBef>
                <a:spcPts val="425"/>
              </a:spcBef>
              <a:spcAft>
                <a:spcPts val="0"/>
              </a:spcAft>
              <a:buClr>
                <a:schemeClr val="dk1"/>
              </a:buClr>
              <a:buSzPts val="1688"/>
              <a:buChar char="•"/>
              <a:defRPr sz="1687"/>
            </a:lvl5pPr>
            <a:lvl6pPr marL="2743200" lvl="5" indent="-335788" algn="l">
              <a:lnSpc>
                <a:spcPct val="90000"/>
              </a:lnSpc>
              <a:spcBef>
                <a:spcPts val="422"/>
              </a:spcBef>
              <a:spcAft>
                <a:spcPts val="0"/>
              </a:spcAft>
              <a:buClr>
                <a:schemeClr val="dk1"/>
              </a:buClr>
              <a:buSzPts val="1688"/>
              <a:buChar char="•"/>
              <a:defRPr sz="1687"/>
            </a:lvl6pPr>
            <a:lvl7pPr marL="3200400" lvl="6" indent="-335788" algn="l">
              <a:lnSpc>
                <a:spcPct val="90000"/>
              </a:lnSpc>
              <a:spcBef>
                <a:spcPts val="422"/>
              </a:spcBef>
              <a:spcAft>
                <a:spcPts val="0"/>
              </a:spcAft>
              <a:buClr>
                <a:schemeClr val="dk1"/>
              </a:buClr>
              <a:buSzPts val="1688"/>
              <a:buChar char="•"/>
              <a:defRPr sz="1687"/>
            </a:lvl7pPr>
            <a:lvl8pPr marL="3657600" lvl="7" indent="-335788" algn="l">
              <a:lnSpc>
                <a:spcPct val="90000"/>
              </a:lnSpc>
              <a:spcBef>
                <a:spcPts val="422"/>
              </a:spcBef>
              <a:spcAft>
                <a:spcPts val="0"/>
              </a:spcAft>
              <a:buClr>
                <a:schemeClr val="dk1"/>
              </a:buClr>
              <a:buSzPts val="1688"/>
              <a:buChar char="•"/>
              <a:defRPr sz="1687"/>
            </a:lvl8pPr>
            <a:lvl9pPr marL="4114800" lvl="8" indent="-335788" algn="l">
              <a:lnSpc>
                <a:spcPct val="90000"/>
              </a:lnSpc>
              <a:spcBef>
                <a:spcPts val="422"/>
              </a:spcBef>
              <a:spcAft>
                <a:spcPts val="0"/>
              </a:spcAft>
              <a:buClr>
                <a:schemeClr val="dk1"/>
              </a:buClr>
              <a:buSzPts val="1688"/>
              <a:buChar char="•"/>
              <a:defRPr sz="1687"/>
            </a:lvl9pPr>
          </a:lstStyle>
          <a:p>
            <a:endParaRPr/>
          </a:p>
        </p:txBody>
      </p:sp>
      <p:sp>
        <p:nvSpPr>
          <p:cNvPr id="76" name="Google Shape;76;p28"/>
          <p:cNvSpPr txBox="1">
            <a:spLocks noGrp="1"/>
          </p:cNvSpPr>
          <p:nvPr>
            <p:ph type="body" idx="2"/>
          </p:nvPr>
        </p:nvSpPr>
        <p:spPr>
          <a:xfrm>
            <a:off x="708572" y="2057400"/>
            <a:ext cx="331782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50"/>
              </a:spcBef>
              <a:spcAft>
                <a:spcPts val="0"/>
              </a:spcAft>
              <a:buClr>
                <a:schemeClr val="dk1"/>
              </a:buClr>
              <a:buSzPts val="1350"/>
              <a:buNone/>
              <a:defRPr sz="1350"/>
            </a:lvl1pPr>
            <a:lvl2pPr marL="914400" lvl="1" indent="-228600" algn="l">
              <a:lnSpc>
                <a:spcPct val="90000"/>
              </a:lnSpc>
              <a:spcBef>
                <a:spcPts val="425"/>
              </a:spcBef>
              <a:spcAft>
                <a:spcPts val="0"/>
              </a:spcAft>
              <a:buClr>
                <a:schemeClr val="dk1"/>
              </a:buClr>
              <a:buSzPts val="1181"/>
              <a:buNone/>
              <a:defRPr sz="1181"/>
            </a:lvl2pPr>
            <a:lvl3pPr marL="1371600" lvl="2" indent="-228600" algn="l">
              <a:lnSpc>
                <a:spcPct val="90000"/>
              </a:lnSpc>
              <a:spcBef>
                <a:spcPts val="425"/>
              </a:spcBef>
              <a:spcAft>
                <a:spcPts val="0"/>
              </a:spcAft>
              <a:buClr>
                <a:schemeClr val="dk1"/>
              </a:buClr>
              <a:buSzPts val="1013"/>
              <a:buNone/>
              <a:defRPr sz="1013"/>
            </a:lvl3pPr>
            <a:lvl4pPr marL="1828800" lvl="3" indent="-228600" algn="l">
              <a:lnSpc>
                <a:spcPct val="90000"/>
              </a:lnSpc>
              <a:spcBef>
                <a:spcPts val="425"/>
              </a:spcBef>
              <a:spcAft>
                <a:spcPts val="0"/>
              </a:spcAft>
              <a:buClr>
                <a:schemeClr val="dk1"/>
              </a:buClr>
              <a:buSzPts val="844"/>
              <a:buNone/>
              <a:defRPr sz="843"/>
            </a:lvl4pPr>
            <a:lvl5pPr marL="2286000" lvl="4" indent="-228600" algn="l">
              <a:lnSpc>
                <a:spcPct val="90000"/>
              </a:lnSpc>
              <a:spcBef>
                <a:spcPts val="425"/>
              </a:spcBef>
              <a:spcAft>
                <a:spcPts val="0"/>
              </a:spcAft>
              <a:buClr>
                <a:schemeClr val="dk1"/>
              </a:buClr>
              <a:buSzPts val="844"/>
              <a:buNone/>
              <a:defRPr sz="843"/>
            </a:lvl5pPr>
            <a:lvl6pPr marL="2743200" lvl="5" indent="-228600" algn="l">
              <a:lnSpc>
                <a:spcPct val="90000"/>
              </a:lnSpc>
              <a:spcBef>
                <a:spcPts val="422"/>
              </a:spcBef>
              <a:spcAft>
                <a:spcPts val="0"/>
              </a:spcAft>
              <a:buClr>
                <a:schemeClr val="dk1"/>
              </a:buClr>
              <a:buSzPts val="844"/>
              <a:buNone/>
              <a:defRPr sz="843"/>
            </a:lvl6pPr>
            <a:lvl7pPr marL="3200400" lvl="6" indent="-228600" algn="l">
              <a:lnSpc>
                <a:spcPct val="90000"/>
              </a:lnSpc>
              <a:spcBef>
                <a:spcPts val="422"/>
              </a:spcBef>
              <a:spcAft>
                <a:spcPts val="0"/>
              </a:spcAft>
              <a:buClr>
                <a:schemeClr val="dk1"/>
              </a:buClr>
              <a:buSzPts val="844"/>
              <a:buNone/>
              <a:defRPr sz="843"/>
            </a:lvl7pPr>
            <a:lvl8pPr marL="3657600" lvl="7" indent="-228600" algn="l">
              <a:lnSpc>
                <a:spcPct val="90000"/>
              </a:lnSpc>
              <a:spcBef>
                <a:spcPts val="422"/>
              </a:spcBef>
              <a:spcAft>
                <a:spcPts val="0"/>
              </a:spcAft>
              <a:buClr>
                <a:schemeClr val="dk1"/>
              </a:buClr>
              <a:buSzPts val="844"/>
              <a:buNone/>
              <a:defRPr sz="843"/>
            </a:lvl8pPr>
            <a:lvl9pPr marL="4114800" lvl="8" indent="-228600" algn="l">
              <a:lnSpc>
                <a:spcPct val="90000"/>
              </a:lnSpc>
              <a:spcBef>
                <a:spcPts val="422"/>
              </a:spcBef>
              <a:spcAft>
                <a:spcPts val="0"/>
              </a:spcAft>
              <a:buClr>
                <a:schemeClr val="dk1"/>
              </a:buClr>
              <a:buSzPts val="844"/>
              <a:buNone/>
              <a:defRPr sz="843"/>
            </a:lvl9pPr>
          </a:lstStyle>
          <a:p>
            <a:endParaRPr/>
          </a:p>
        </p:txBody>
      </p:sp>
      <p:sp>
        <p:nvSpPr>
          <p:cNvPr id="77" name="Google Shape;77;p28"/>
          <p:cNvSpPr txBox="1">
            <a:spLocks noGrp="1"/>
          </p:cNvSpPr>
          <p:nvPr>
            <p:ph type="dt" idx="10"/>
          </p:nvPr>
        </p:nvSpPr>
        <p:spPr>
          <a:xfrm>
            <a:off x="706437" y="6356350"/>
            <a:ext cx="23145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3408362" y="6356350"/>
            <a:ext cx="3471862"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7265987" y="6356350"/>
            <a:ext cx="2314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80"/>
        <p:cNvGrpSpPr/>
        <p:nvPr/>
      </p:nvGrpSpPr>
      <p:grpSpPr>
        <a:xfrm>
          <a:off x="0" y="0"/>
          <a:ext cx="0" cy="0"/>
          <a:chOff x="0" y="0"/>
          <a:chExt cx="0" cy="0"/>
        </a:xfrm>
      </p:grpSpPr>
      <p:sp>
        <p:nvSpPr>
          <p:cNvPr id="81" name="Google Shape;81;p29"/>
          <p:cNvSpPr txBox="1">
            <a:spLocks noGrp="1"/>
          </p:cNvSpPr>
          <p:nvPr>
            <p:ph type="dt" idx="10"/>
          </p:nvPr>
        </p:nvSpPr>
        <p:spPr>
          <a:xfrm>
            <a:off x="706437" y="6356350"/>
            <a:ext cx="23145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3408362" y="6356350"/>
            <a:ext cx="3471862"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7265987" y="6356350"/>
            <a:ext cx="23145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2.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3.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4.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5.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6.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7.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body" idx="1"/>
          </p:nvPr>
        </p:nvSpPr>
        <p:spPr>
          <a:xfrm>
            <a:off x="514350" y="1600200"/>
            <a:ext cx="92583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1"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4" name="Google Shape;14;p15"/>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42"/>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7" name="Google Shape;177;p42"/>
          <p:cNvSpPr txBox="1">
            <a:spLocks noGrp="1"/>
          </p:cNvSpPr>
          <p:nvPr>
            <p:ph type="body" idx="1"/>
          </p:nvPr>
        </p:nvSpPr>
        <p:spPr>
          <a:xfrm>
            <a:off x="514350" y="1600200"/>
            <a:ext cx="92583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8" name="Google Shape;178;p42"/>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1"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79" name="Google Shape;179;p42"/>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80" name="Google Shape;180;p42"/>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44"/>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0" name="Google Shape;190;p44"/>
          <p:cNvSpPr txBox="1">
            <a:spLocks noGrp="1"/>
          </p:cNvSpPr>
          <p:nvPr>
            <p:ph type="body" idx="1"/>
          </p:nvPr>
        </p:nvSpPr>
        <p:spPr>
          <a:xfrm>
            <a:off x="514350" y="1600200"/>
            <a:ext cx="92583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Google Shape;191;p44"/>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1"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92" name="Google Shape;192;p44"/>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93" name="Google Shape;193;p44"/>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7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46"/>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03" name="Google Shape;203;p46"/>
          <p:cNvSpPr txBox="1">
            <a:spLocks noGrp="1"/>
          </p:cNvSpPr>
          <p:nvPr>
            <p:ph type="body" idx="1"/>
          </p:nvPr>
        </p:nvSpPr>
        <p:spPr>
          <a:xfrm>
            <a:off x="514350" y="1600200"/>
            <a:ext cx="92583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Google Shape;204;p46"/>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1"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205" name="Google Shape;205;p46"/>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206" name="Google Shape;206;p46"/>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48"/>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5" name="Google Shape;215;p48"/>
          <p:cNvSpPr txBox="1">
            <a:spLocks noGrp="1"/>
          </p:cNvSpPr>
          <p:nvPr>
            <p:ph type="body" idx="1"/>
          </p:nvPr>
        </p:nvSpPr>
        <p:spPr>
          <a:xfrm>
            <a:off x="514350" y="1600200"/>
            <a:ext cx="92583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6" name="Google Shape;216;p48"/>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1"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217" name="Google Shape;217;p48"/>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218" name="Google Shape;218;p48"/>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50"/>
          <p:cNvSpPr txBox="1">
            <a:spLocks noGrp="1"/>
          </p:cNvSpPr>
          <p:nvPr>
            <p:ph type="title"/>
          </p:nvPr>
        </p:nvSpPr>
        <p:spPr>
          <a:xfrm>
            <a:off x="706437" y="365125"/>
            <a:ext cx="8874125"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227" name="Google Shape;227;p50"/>
          <p:cNvSpPr txBox="1">
            <a:spLocks noGrp="1"/>
          </p:cNvSpPr>
          <p:nvPr>
            <p:ph type="body" idx="1"/>
          </p:nvPr>
        </p:nvSpPr>
        <p:spPr>
          <a:xfrm>
            <a:off x="706437" y="1825625"/>
            <a:ext cx="8874125" cy="4351337"/>
          </a:xfrm>
          <a:prstGeom prst="rect">
            <a:avLst/>
          </a:prstGeom>
          <a:noFill/>
          <a:ln>
            <a:noFill/>
          </a:ln>
        </p:spPr>
        <p:txBody>
          <a:bodyPr spcFirstLastPara="1" wrap="square" lIns="91425" tIns="45700" rIns="91425" bIns="45700" anchor="t" anchorCtr="0">
            <a:noAutofit/>
          </a:bodyPr>
          <a:lstStyle>
            <a:lvl1pPr marL="457200" marR="0" lvl="0" indent="-37465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L="3200400" marR="0" lvl="6"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L="3657600" marR="0" lvl="7"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L="4114800" marR="0" lvl="8"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p52"/>
          <p:cNvSpPr txBox="1">
            <a:spLocks noGrp="1"/>
          </p:cNvSpPr>
          <p:nvPr>
            <p:ph type="title"/>
          </p:nvPr>
        </p:nvSpPr>
        <p:spPr>
          <a:xfrm>
            <a:off x="706437" y="365125"/>
            <a:ext cx="8874125"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231" name="Google Shape;231;p52"/>
          <p:cNvSpPr txBox="1">
            <a:spLocks noGrp="1"/>
          </p:cNvSpPr>
          <p:nvPr>
            <p:ph type="body" idx="1"/>
          </p:nvPr>
        </p:nvSpPr>
        <p:spPr>
          <a:xfrm>
            <a:off x="706437" y="1825625"/>
            <a:ext cx="8874125" cy="4351337"/>
          </a:xfrm>
          <a:prstGeom prst="rect">
            <a:avLst/>
          </a:prstGeom>
          <a:noFill/>
          <a:ln>
            <a:noFill/>
          </a:ln>
        </p:spPr>
        <p:txBody>
          <a:bodyPr spcFirstLastPara="1" wrap="square" lIns="91425" tIns="45700" rIns="91425" bIns="45700" anchor="t" anchorCtr="0">
            <a:noAutofit/>
          </a:bodyPr>
          <a:lstStyle>
            <a:lvl1pPr marL="457200" marR="0" lvl="0" indent="-37465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L="3200400" marR="0" lvl="6"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L="3657600" marR="0" lvl="7"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L="4114800" marR="0" lvl="8"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6"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54"/>
          <p:cNvSpPr txBox="1">
            <a:spLocks noGrp="1"/>
          </p:cNvSpPr>
          <p:nvPr>
            <p:ph type="title"/>
          </p:nvPr>
        </p:nvSpPr>
        <p:spPr>
          <a:xfrm>
            <a:off x="706437" y="365125"/>
            <a:ext cx="8874125"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241" name="Google Shape;241;p54"/>
          <p:cNvSpPr txBox="1">
            <a:spLocks noGrp="1"/>
          </p:cNvSpPr>
          <p:nvPr>
            <p:ph type="body" idx="1"/>
          </p:nvPr>
        </p:nvSpPr>
        <p:spPr>
          <a:xfrm>
            <a:off x="706437" y="1825625"/>
            <a:ext cx="8874125" cy="4351337"/>
          </a:xfrm>
          <a:prstGeom prst="rect">
            <a:avLst/>
          </a:prstGeom>
          <a:noFill/>
          <a:ln>
            <a:noFill/>
          </a:ln>
        </p:spPr>
        <p:txBody>
          <a:bodyPr spcFirstLastPara="1" wrap="square" lIns="91425" tIns="45700" rIns="91425" bIns="45700" anchor="t" anchorCtr="0">
            <a:noAutofit/>
          </a:bodyPr>
          <a:lstStyle>
            <a:lvl1pPr marL="457200" marR="0" lvl="0" indent="-37465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L="3200400" marR="0" lvl="6"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L="3657600" marR="0" lvl="7"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L="4114800" marR="0" lvl="8"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56"/>
          <p:cNvSpPr txBox="1">
            <a:spLocks noGrp="1"/>
          </p:cNvSpPr>
          <p:nvPr>
            <p:ph type="title"/>
          </p:nvPr>
        </p:nvSpPr>
        <p:spPr>
          <a:xfrm>
            <a:off x="706437" y="365125"/>
            <a:ext cx="8874125"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253" name="Google Shape;253;p56"/>
          <p:cNvSpPr txBox="1">
            <a:spLocks noGrp="1"/>
          </p:cNvSpPr>
          <p:nvPr>
            <p:ph type="body" idx="1"/>
          </p:nvPr>
        </p:nvSpPr>
        <p:spPr>
          <a:xfrm>
            <a:off x="706437" y="1825625"/>
            <a:ext cx="8874125" cy="4351337"/>
          </a:xfrm>
          <a:prstGeom prst="rect">
            <a:avLst/>
          </a:prstGeom>
          <a:noFill/>
          <a:ln>
            <a:noFill/>
          </a:ln>
        </p:spPr>
        <p:txBody>
          <a:bodyPr spcFirstLastPara="1" wrap="square" lIns="91425" tIns="45700" rIns="91425" bIns="45700" anchor="t" anchorCtr="0">
            <a:noAutofit/>
          </a:bodyPr>
          <a:lstStyle>
            <a:lvl1pPr marL="457200" marR="0" lvl="0" indent="-37465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L="3200400" marR="0" lvl="6"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L="3657600" marR="0" lvl="7"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L="4114800" marR="0" lvl="8"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58"/>
          <p:cNvSpPr txBox="1">
            <a:spLocks noGrp="1"/>
          </p:cNvSpPr>
          <p:nvPr>
            <p:ph type="title"/>
          </p:nvPr>
        </p:nvSpPr>
        <p:spPr>
          <a:xfrm>
            <a:off x="706437" y="365125"/>
            <a:ext cx="8874125"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264" name="Google Shape;264;p58"/>
          <p:cNvSpPr txBox="1">
            <a:spLocks noGrp="1"/>
          </p:cNvSpPr>
          <p:nvPr>
            <p:ph type="body" idx="1"/>
          </p:nvPr>
        </p:nvSpPr>
        <p:spPr>
          <a:xfrm>
            <a:off x="706437" y="1825625"/>
            <a:ext cx="8874125" cy="4351337"/>
          </a:xfrm>
          <a:prstGeom prst="rect">
            <a:avLst/>
          </a:prstGeom>
          <a:noFill/>
          <a:ln>
            <a:noFill/>
          </a:ln>
        </p:spPr>
        <p:txBody>
          <a:bodyPr spcFirstLastPara="1" wrap="square" lIns="91425" tIns="45700" rIns="91425" bIns="45700" anchor="t" anchorCtr="0">
            <a:noAutofit/>
          </a:bodyPr>
          <a:lstStyle>
            <a:lvl1pPr marL="457200" marR="0" lvl="0" indent="-37465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L="3200400" marR="0" lvl="6"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L="3657600" marR="0" lvl="7"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L="4114800" marR="0" lvl="8"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2"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60"/>
          <p:cNvSpPr txBox="1">
            <a:spLocks noGrp="1"/>
          </p:cNvSpPr>
          <p:nvPr>
            <p:ph type="title"/>
          </p:nvPr>
        </p:nvSpPr>
        <p:spPr>
          <a:xfrm>
            <a:off x="706437" y="365125"/>
            <a:ext cx="8874125"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274" name="Google Shape;274;p60"/>
          <p:cNvSpPr txBox="1">
            <a:spLocks noGrp="1"/>
          </p:cNvSpPr>
          <p:nvPr>
            <p:ph type="body" idx="1"/>
          </p:nvPr>
        </p:nvSpPr>
        <p:spPr>
          <a:xfrm>
            <a:off x="706437" y="1825625"/>
            <a:ext cx="8874125" cy="4351337"/>
          </a:xfrm>
          <a:prstGeom prst="rect">
            <a:avLst/>
          </a:prstGeom>
          <a:noFill/>
          <a:ln>
            <a:noFill/>
          </a:ln>
        </p:spPr>
        <p:txBody>
          <a:bodyPr spcFirstLastPara="1" wrap="square" lIns="91425" tIns="45700" rIns="91425" bIns="45700" anchor="t" anchorCtr="0">
            <a:noAutofit/>
          </a:bodyPr>
          <a:lstStyle>
            <a:lvl1pPr marL="457200" marR="0" lvl="0" indent="-37465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L="3200400" marR="0" lvl="6"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L="3657600" marR="0" lvl="7"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L="4114800" marR="0" lvl="8"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4"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body" idx="1"/>
          </p:nvPr>
        </p:nvSpPr>
        <p:spPr>
          <a:xfrm>
            <a:off x="514350" y="1600200"/>
            <a:ext cx="92583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17"/>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1"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25" name="Google Shape;25;p17"/>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26" name="Google Shape;26;p17"/>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1"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62"/>
          <p:cNvSpPr txBox="1">
            <a:spLocks noGrp="1"/>
          </p:cNvSpPr>
          <p:nvPr>
            <p:ph type="title"/>
          </p:nvPr>
        </p:nvSpPr>
        <p:spPr>
          <a:xfrm>
            <a:off x="706437" y="365125"/>
            <a:ext cx="8874125"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281" name="Google Shape;281;p62"/>
          <p:cNvSpPr txBox="1">
            <a:spLocks noGrp="1"/>
          </p:cNvSpPr>
          <p:nvPr>
            <p:ph type="body" idx="1"/>
          </p:nvPr>
        </p:nvSpPr>
        <p:spPr>
          <a:xfrm>
            <a:off x="706437" y="1825625"/>
            <a:ext cx="8874125" cy="4351337"/>
          </a:xfrm>
          <a:prstGeom prst="rect">
            <a:avLst/>
          </a:prstGeom>
          <a:noFill/>
          <a:ln>
            <a:noFill/>
          </a:ln>
        </p:spPr>
        <p:txBody>
          <a:bodyPr spcFirstLastPara="1" wrap="square" lIns="91425" tIns="45700" rIns="91425" bIns="45700" anchor="t" anchorCtr="0">
            <a:noAutofit/>
          </a:bodyPr>
          <a:lstStyle>
            <a:lvl1pPr marL="457200" marR="0" lvl="0" indent="-37465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L="3200400" marR="0" lvl="6"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L="3657600" marR="0" lvl="7"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L="4114800" marR="0" lvl="8"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body" idx="1"/>
          </p:nvPr>
        </p:nvSpPr>
        <p:spPr>
          <a:xfrm>
            <a:off x="514350" y="1600200"/>
            <a:ext cx="92583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1"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35" name="Google Shape;35;p19"/>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36" name="Google Shape;36;p19"/>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706437" y="365125"/>
            <a:ext cx="8874125"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44" name="Google Shape;44;p21"/>
          <p:cNvSpPr txBox="1">
            <a:spLocks noGrp="1"/>
          </p:cNvSpPr>
          <p:nvPr>
            <p:ph type="body" idx="1"/>
          </p:nvPr>
        </p:nvSpPr>
        <p:spPr>
          <a:xfrm>
            <a:off x="706437" y="1825625"/>
            <a:ext cx="8874125" cy="4351337"/>
          </a:xfrm>
          <a:prstGeom prst="rect">
            <a:avLst/>
          </a:prstGeom>
          <a:noFill/>
          <a:ln>
            <a:noFill/>
          </a:ln>
        </p:spPr>
        <p:txBody>
          <a:bodyPr spcFirstLastPara="1" wrap="square" lIns="91425" tIns="45700" rIns="91425" bIns="45700" anchor="t" anchorCtr="0">
            <a:noAutofit/>
          </a:bodyPr>
          <a:lstStyle>
            <a:lvl1pPr marL="457200" marR="0" lvl="0" indent="-374650" algn="l" rtl="0">
              <a:lnSpc>
                <a:spcPct val="90000"/>
              </a:lnSpc>
              <a:spcBef>
                <a:spcPts val="85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2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2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2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6pPr>
            <a:lvl7pPr marL="3200400" marR="0" lvl="6"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7pPr>
            <a:lvl8pPr marL="3657600" marR="0" lvl="7"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8pPr>
            <a:lvl9pPr marL="4114800" marR="0" lvl="8" indent="-325056" algn="l" rtl="0">
              <a:lnSpc>
                <a:spcPct val="90000"/>
              </a:lnSpc>
              <a:spcBef>
                <a:spcPts val="422"/>
              </a:spcBef>
              <a:spcAft>
                <a:spcPts val="0"/>
              </a:spcAft>
              <a:buClr>
                <a:schemeClr val="dk1"/>
              </a:buClr>
              <a:buSzPts val="1519"/>
              <a:buFont typeface="Arial"/>
              <a:buChar char="•"/>
              <a:defRPr sz="1519"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dt" idx="10"/>
          </p:nvPr>
        </p:nvSpPr>
        <p:spPr>
          <a:xfrm>
            <a:off x="706437" y="6356350"/>
            <a:ext cx="231457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000" b="1"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46" name="Google Shape;46;p21"/>
          <p:cNvSpPr txBox="1">
            <a:spLocks noGrp="1"/>
          </p:cNvSpPr>
          <p:nvPr>
            <p:ph type="ftr" idx="11"/>
          </p:nvPr>
        </p:nvSpPr>
        <p:spPr>
          <a:xfrm>
            <a:off x="3408362" y="6356350"/>
            <a:ext cx="3471862"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000" b="1"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47" name="Google Shape;47;p21"/>
          <p:cNvSpPr txBox="1">
            <a:spLocks noGrp="1"/>
          </p:cNvSpPr>
          <p:nvPr>
            <p:ph type="sldNum" idx="12"/>
          </p:nvPr>
        </p:nvSpPr>
        <p:spPr>
          <a:xfrm>
            <a:off x="7265987" y="6356350"/>
            <a:ext cx="231457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000"/>
              <a:buFont typeface="Arial"/>
              <a:buNone/>
              <a:defRPr sz="10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body" idx="1"/>
          </p:nvPr>
        </p:nvSpPr>
        <p:spPr>
          <a:xfrm>
            <a:off x="514350" y="1600200"/>
            <a:ext cx="92583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1"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21" name="Google Shape;121;p23"/>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22" name="Google Shape;122;p23"/>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35"/>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1" name="Google Shape;131;p35"/>
          <p:cNvSpPr txBox="1">
            <a:spLocks noGrp="1"/>
          </p:cNvSpPr>
          <p:nvPr>
            <p:ph type="body" idx="1"/>
          </p:nvPr>
        </p:nvSpPr>
        <p:spPr>
          <a:xfrm>
            <a:off x="514350" y="1600200"/>
            <a:ext cx="92583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Google Shape;132;p35"/>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33" name="Google Shape;133;p35"/>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34" name="Google Shape;134;p35"/>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36"/>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7" name="Google Shape;137;p36"/>
          <p:cNvSpPr txBox="1">
            <a:spLocks noGrp="1"/>
          </p:cNvSpPr>
          <p:nvPr>
            <p:ph type="body" idx="1"/>
          </p:nvPr>
        </p:nvSpPr>
        <p:spPr>
          <a:xfrm>
            <a:off x="514350" y="1600200"/>
            <a:ext cx="92583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36"/>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1"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39" name="Google Shape;139;p36"/>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40" name="Google Shape;140;p36"/>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38"/>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49" name="Google Shape;149;p38"/>
          <p:cNvSpPr txBox="1">
            <a:spLocks noGrp="1"/>
          </p:cNvSpPr>
          <p:nvPr>
            <p:ph type="body" idx="1"/>
          </p:nvPr>
        </p:nvSpPr>
        <p:spPr>
          <a:xfrm>
            <a:off x="514350" y="1600200"/>
            <a:ext cx="92583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Google Shape;150;p38"/>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1"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51" name="Google Shape;151;p38"/>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52" name="Google Shape;152;p38"/>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40"/>
          <p:cNvSpPr txBox="1">
            <a:spLocks noGrp="1"/>
          </p:cNvSpPr>
          <p:nvPr>
            <p:ph type="title"/>
          </p:nvPr>
        </p:nvSpPr>
        <p:spPr>
          <a:xfrm>
            <a:off x="514350" y="274637"/>
            <a:ext cx="92583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62" name="Google Shape;162;p40"/>
          <p:cNvSpPr txBox="1">
            <a:spLocks noGrp="1"/>
          </p:cNvSpPr>
          <p:nvPr>
            <p:ph type="body" idx="1"/>
          </p:nvPr>
        </p:nvSpPr>
        <p:spPr>
          <a:xfrm>
            <a:off x="514350" y="1600200"/>
            <a:ext cx="92583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Google Shape;163;p40"/>
          <p:cNvSpPr txBox="1">
            <a:spLocks noGrp="1"/>
          </p:cNvSpPr>
          <p:nvPr>
            <p:ph type="dt" idx="10"/>
          </p:nvPr>
        </p:nvSpPr>
        <p:spPr>
          <a:xfrm>
            <a:off x="514350" y="6356350"/>
            <a:ext cx="24003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1"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64" name="Google Shape;164;p40"/>
          <p:cNvSpPr txBox="1">
            <a:spLocks noGrp="1"/>
          </p:cNvSpPr>
          <p:nvPr>
            <p:ph type="ftr" idx="11"/>
          </p:nvPr>
        </p:nvSpPr>
        <p:spPr>
          <a:xfrm>
            <a:off x="3514725" y="6356350"/>
            <a:ext cx="32575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65" name="Google Shape;165;p40"/>
          <p:cNvSpPr txBox="1">
            <a:spLocks noGrp="1"/>
          </p:cNvSpPr>
          <p:nvPr>
            <p:ph type="sldNum" idx="12"/>
          </p:nvPr>
        </p:nvSpPr>
        <p:spPr>
          <a:xfrm>
            <a:off x="7372350" y="6356350"/>
            <a:ext cx="24003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1"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
          <p:cNvSpPr txBox="1">
            <a:spLocks noGrp="1"/>
          </p:cNvSpPr>
          <p:nvPr>
            <p:ph type="ctrTitle"/>
          </p:nvPr>
        </p:nvSpPr>
        <p:spPr>
          <a:xfrm>
            <a:off x="771525" y="1125537"/>
            <a:ext cx="8743950" cy="24749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ja-JP" sz="4200"/>
              <a:t>小中高等学校</a:t>
            </a:r>
            <a:r>
              <a:rPr lang="ja-JP" sz="4200" b="0" i="0" u="none">
                <a:solidFill>
                  <a:schemeClr val="dk1"/>
                </a:solidFill>
                <a:latin typeface="Calibri"/>
                <a:ea typeface="Calibri"/>
                <a:cs typeface="Calibri"/>
                <a:sym typeface="Calibri"/>
              </a:rPr>
              <a:t>以外での</a:t>
            </a:r>
            <a:br>
              <a:rPr lang="ja-JP" sz="4200" b="0" i="0" u="none">
                <a:solidFill>
                  <a:schemeClr val="dk1"/>
                </a:solidFill>
                <a:latin typeface="Calibri"/>
                <a:ea typeface="Calibri"/>
                <a:cs typeface="Calibri"/>
                <a:sym typeface="Calibri"/>
              </a:rPr>
            </a:br>
            <a:r>
              <a:rPr lang="ja-JP" sz="4200"/>
              <a:t>性教育や性の多様性</a:t>
            </a:r>
            <a:r>
              <a:rPr lang="ja-JP" sz="4200" b="0" i="0" u="none">
                <a:solidFill>
                  <a:schemeClr val="dk1"/>
                </a:solidFill>
                <a:latin typeface="Calibri"/>
                <a:ea typeface="Calibri"/>
                <a:cs typeface="Calibri"/>
                <a:sym typeface="Calibri"/>
              </a:rPr>
              <a:t>に関する</a:t>
            </a:r>
            <a:br>
              <a:rPr lang="ja-JP" sz="4200" b="0" i="0" u="none">
                <a:solidFill>
                  <a:schemeClr val="dk1"/>
                </a:solidFill>
                <a:latin typeface="Calibri"/>
                <a:ea typeface="Calibri"/>
                <a:cs typeface="Calibri"/>
                <a:sym typeface="Calibri"/>
              </a:rPr>
            </a:br>
            <a:r>
              <a:rPr lang="ja-JP" sz="4200" b="0" i="0" u="none">
                <a:solidFill>
                  <a:schemeClr val="dk1"/>
                </a:solidFill>
                <a:latin typeface="Calibri"/>
                <a:ea typeface="Calibri"/>
                <a:cs typeface="Calibri"/>
                <a:sym typeface="Calibri"/>
              </a:rPr>
              <a:t>セミナー</a:t>
            </a:r>
            <a:r>
              <a:rPr lang="ja-JP" sz="4200"/>
              <a:t>・講義</a:t>
            </a:r>
            <a:r>
              <a:rPr lang="ja-JP" sz="4200" b="0" i="0" u="none">
                <a:solidFill>
                  <a:schemeClr val="dk1"/>
                </a:solidFill>
                <a:latin typeface="Calibri"/>
                <a:ea typeface="Calibri"/>
                <a:cs typeface="Calibri"/>
                <a:sym typeface="Calibri"/>
              </a:rPr>
              <a:t>等での</a:t>
            </a:r>
            <a:r>
              <a:rPr lang="ja-JP" sz="4200"/>
              <a:t>DSDs</a:t>
            </a:r>
            <a:r>
              <a:rPr lang="ja-JP" sz="4200" b="0" i="0" u="none">
                <a:solidFill>
                  <a:schemeClr val="dk1"/>
                </a:solidFill>
                <a:latin typeface="Calibri"/>
                <a:ea typeface="Calibri"/>
                <a:cs typeface="Calibri"/>
                <a:sym typeface="Calibri"/>
              </a:rPr>
              <a:t>資料</a:t>
            </a:r>
            <a:endParaRPr sz="4200"/>
          </a:p>
        </p:txBody>
      </p:sp>
      <p:sp>
        <p:nvSpPr>
          <p:cNvPr id="289" name="Google Shape;289;p1"/>
          <p:cNvSpPr txBox="1">
            <a:spLocks noGrp="1"/>
          </p:cNvSpPr>
          <p:nvPr>
            <p:ph type="subTitle" idx="1"/>
          </p:nvPr>
        </p:nvSpPr>
        <p:spPr>
          <a:xfrm>
            <a:off x="174625" y="3886200"/>
            <a:ext cx="9864600" cy="233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898989"/>
              </a:buClr>
              <a:buSzPts val="3200"/>
              <a:buNone/>
            </a:pPr>
            <a:r>
              <a:rPr lang="ja-JP" sz="2500" b="0" i="0" u="none" dirty="0">
                <a:solidFill>
                  <a:srgbClr val="898989"/>
                </a:solidFill>
                <a:latin typeface="Calibri"/>
                <a:ea typeface="Calibri"/>
                <a:cs typeface="Calibri"/>
                <a:sym typeface="Calibri"/>
              </a:rPr>
              <a:t>学校などは，DSDsを持つ当事者の子どもがいるかもしれないため，この資料は使わないでください。</a:t>
            </a:r>
            <a:r>
              <a:rPr lang="ja-JP" sz="2500" dirty="0">
                <a:solidFill>
                  <a:srgbClr val="898989"/>
                </a:solidFill>
              </a:rPr>
              <a:t>（教室でどのようにDSDsについて触れるかは，以下のリンクのパンフレットをご参照ください）。</a:t>
            </a:r>
            <a:endParaRPr sz="2500" dirty="0">
              <a:solidFill>
                <a:srgbClr val="898989"/>
              </a:solidFill>
            </a:endParaRPr>
          </a:p>
          <a:p>
            <a:pPr marL="0" lvl="0" indent="0" algn="l" rtl="0">
              <a:lnSpc>
                <a:spcPct val="100000"/>
              </a:lnSpc>
              <a:spcBef>
                <a:spcPts val="0"/>
              </a:spcBef>
              <a:spcAft>
                <a:spcPts val="0"/>
              </a:spcAft>
              <a:buClr>
                <a:srgbClr val="898989"/>
              </a:buClr>
              <a:buSzPts val="3200"/>
              <a:buNone/>
            </a:pPr>
            <a:r>
              <a:rPr lang="en-US" altLang="ja-JP" sz="2500" u="sng" dirty="0">
                <a:solidFill>
                  <a:schemeClr val="hlink"/>
                </a:solidFill>
              </a:rPr>
              <a:t>https://131e3702-27f0-8862-14ef-b9ddcba3da5b.filesusr.com/ugd/0c8e2d_656a3f2470bd4ecc89d270ae3de3ae5f.pdf</a:t>
            </a:r>
            <a:endParaRPr sz="2500"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0"/>
          <p:cNvSpPr txBox="1">
            <a:spLocks noGrp="1"/>
          </p:cNvSpPr>
          <p:nvPr>
            <p:ph type="ctrTitle"/>
          </p:nvPr>
        </p:nvSpPr>
        <p:spPr>
          <a:xfrm>
            <a:off x="771525" y="1125537"/>
            <a:ext cx="8743950" cy="24749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ja-JP" sz="4200" b="0" i="0" u="none">
                <a:solidFill>
                  <a:schemeClr val="dk1"/>
                </a:solidFill>
                <a:latin typeface="Calibri"/>
                <a:ea typeface="Calibri"/>
                <a:cs typeface="Calibri"/>
                <a:sym typeface="Calibri"/>
              </a:rPr>
              <a:t>学校等で</a:t>
            </a:r>
            <a:br>
              <a:rPr lang="ja-JP" sz="4200" b="0" i="0" u="none">
                <a:solidFill>
                  <a:schemeClr val="dk1"/>
                </a:solidFill>
                <a:latin typeface="Calibri"/>
                <a:ea typeface="Calibri"/>
                <a:cs typeface="Calibri"/>
                <a:sym typeface="Calibri"/>
              </a:rPr>
            </a:br>
            <a:r>
              <a:rPr lang="ja-JP" sz="4200" b="0" i="0" u="none">
                <a:solidFill>
                  <a:schemeClr val="dk1"/>
                </a:solidFill>
                <a:latin typeface="Calibri"/>
                <a:ea typeface="Calibri"/>
                <a:cs typeface="Calibri"/>
                <a:sym typeface="Calibri"/>
              </a:rPr>
              <a:t>LGBTQ等性的マイノリティに関する</a:t>
            </a:r>
            <a:br>
              <a:rPr lang="ja-JP" sz="4200" b="0" i="0" u="none">
                <a:solidFill>
                  <a:schemeClr val="dk1"/>
                </a:solidFill>
                <a:latin typeface="Calibri"/>
                <a:ea typeface="Calibri"/>
                <a:cs typeface="Calibri"/>
                <a:sym typeface="Calibri"/>
              </a:rPr>
            </a:br>
            <a:r>
              <a:rPr lang="ja-JP" sz="4200" b="0" i="0" u="none">
                <a:solidFill>
                  <a:schemeClr val="dk1"/>
                </a:solidFill>
                <a:latin typeface="Calibri"/>
                <a:ea typeface="Calibri"/>
                <a:cs typeface="Calibri"/>
                <a:sym typeface="Calibri"/>
              </a:rPr>
              <a:t>授業をする場合</a:t>
            </a:r>
            <a:endParaRPr sz="4200"/>
          </a:p>
        </p:txBody>
      </p:sp>
      <p:sp>
        <p:nvSpPr>
          <p:cNvPr id="395" name="Google Shape;395;p10"/>
          <p:cNvSpPr txBox="1">
            <a:spLocks noGrp="1"/>
          </p:cNvSpPr>
          <p:nvPr>
            <p:ph type="subTitle" idx="1"/>
          </p:nvPr>
        </p:nvSpPr>
        <p:spPr>
          <a:xfrm>
            <a:off x="1039812" y="3860800"/>
            <a:ext cx="8280400" cy="23050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98989"/>
              </a:buClr>
              <a:buSzPts val="3200"/>
              <a:buNone/>
            </a:pPr>
            <a:r>
              <a:rPr lang="ja-JP" sz="3000" b="0" i="0" u="none">
                <a:solidFill>
                  <a:srgbClr val="898989"/>
                </a:solidFill>
                <a:latin typeface="Calibri"/>
                <a:ea typeface="Calibri"/>
                <a:cs typeface="Calibri"/>
                <a:sym typeface="Calibri"/>
              </a:rPr>
              <a:t>基本的にはDSDsには触れず，</a:t>
            </a:r>
            <a:endParaRPr sz="3000"/>
          </a:p>
          <a:p>
            <a:pPr marL="0" lvl="0" indent="0" algn="ctr" rtl="0">
              <a:lnSpc>
                <a:spcPct val="100000"/>
              </a:lnSpc>
              <a:spcBef>
                <a:spcPts val="640"/>
              </a:spcBef>
              <a:spcAft>
                <a:spcPts val="0"/>
              </a:spcAft>
              <a:buClr>
                <a:srgbClr val="898989"/>
              </a:buClr>
              <a:buSzPts val="3200"/>
              <a:buNone/>
            </a:pPr>
            <a:r>
              <a:rPr lang="ja-JP" sz="3000" b="0" i="0" u="none">
                <a:solidFill>
                  <a:srgbClr val="898989"/>
                </a:solidFill>
                <a:latin typeface="Calibri"/>
                <a:ea typeface="Calibri"/>
                <a:cs typeface="Calibri"/>
                <a:sym typeface="Calibri"/>
              </a:rPr>
              <a:t>グラデーションモデルを使う場合は，</a:t>
            </a:r>
            <a:endParaRPr sz="3000"/>
          </a:p>
          <a:p>
            <a:pPr marL="0" lvl="0" indent="0" algn="ctr" rtl="0">
              <a:lnSpc>
                <a:spcPct val="100000"/>
              </a:lnSpc>
              <a:spcBef>
                <a:spcPts val="640"/>
              </a:spcBef>
              <a:spcAft>
                <a:spcPts val="0"/>
              </a:spcAft>
              <a:buClr>
                <a:srgbClr val="898989"/>
              </a:buClr>
              <a:buSzPts val="3200"/>
              <a:buNone/>
            </a:pPr>
            <a:r>
              <a:rPr lang="ja-JP" sz="3000" b="0" i="0" u="none">
                <a:solidFill>
                  <a:srgbClr val="898989"/>
                </a:solidFill>
                <a:latin typeface="Calibri"/>
                <a:ea typeface="Calibri"/>
                <a:cs typeface="Calibri"/>
                <a:sym typeface="Calibri"/>
              </a:rPr>
              <a:t>次の図表を使ってください。</a:t>
            </a:r>
            <a:endParaRPr sz="3000"/>
          </a:p>
          <a:p>
            <a:pPr marL="0" lvl="0" indent="0" algn="ctr" rtl="0">
              <a:lnSpc>
                <a:spcPct val="100000"/>
              </a:lnSpc>
              <a:spcBef>
                <a:spcPts val="640"/>
              </a:spcBef>
              <a:spcAft>
                <a:spcPts val="0"/>
              </a:spcAft>
              <a:buClr>
                <a:srgbClr val="FF0000"/>
              </a:buClr>
              <a:buSzPts val="3200"/>
              <a:buNone/>
            </a:pPr>
            <a:r>
              <a:rPr lang="ja-JP" sz="3000" b="0" i="0" u="none">
                <a:solidFill>
                  <a:srgbClr val="FF0000"/>
                </a:solidFill>
                <a:latin typeface="Calibri"/>
                <a:ea typeface="Calibri"/>
                <a:cs typeface="Calibri"/>
                <a:sym typeface="Calibri"/>
              </a:rPr>
              <a:t>（体の性のグラデーションモデルは危険です）</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11"/>
          <p:cNvPicPr preferRelativeResize="0"/>
          <p:nvPr/>
        </p:nvPicPr>
        <p:blipFill rotWithShape="1">
          <a:blip r:embed="rId3">
            <a:alphaModFix/>
          </a:blip>
          <a:srcRect/>
          <a:stretch/>
        </p:blipFill>
        <p:spPr>
          <a:xfrm>
            <a:off x="2551112" y="1608137"/>
            <a:ext cx="4962525" cy="3640137"/>
          </a:xfrm>
          <a:prstGeom prst="rect">
            <a:avLst/>
          </a:prstGeom>
          <a:noFill/>
          <a:ln>
            <a:noFill/>
          </a:ln>
        </p:spPr>
      </p:pic>
      <p:sp>
        <p:nvSpPr>
          <p:cNvPr id="401" name="Google Shape;401;p11"/>
          <p:cNvSpPr txBox="1"/>
          <p:nvPr/>
        </p:nvSpPr>
        <p:spPr>
          <a:xfrm>
            <a:off x="463550" y="5722937"/>
            <a:ext cx="95043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ja-JP" sz="1400" b="0" i="0" u="none">
                <a:solidFill>
                  <a:schemeClr val="dk1"/>
                </a:solidFill>
                <a:latin typeface="Arial"/>
                <a:ea typeface="Arial"/>
                <a:cs typeface="Arial"/>
                <a:sym typeface="Arial"/>
              </a:rPr>
              <a:t>医学書院　週刊医学界新聞　第3342号　2019年10月14日　吉田絵理子　「医療者が知っておくべきLGBTQsの知識」より</a:t>
            </a:r>
            <a:endParaRPr/>
          </a:p>
        </p:txBody>
      </p:sp>
      <p:sp>
        <p:nvSpPr>
          <p:cNvPr id="402" name="Google Shape;402;p11"/>
          <p:cNvSpPr txBox="1"/>
          <p:nvPr/>
        </p:nvSpPr>
        <p:spPr>
          <a:xfrm>
            <a:off x="66675" y="179387"/>
            <a:ext cx="10296525" cy="647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ja-JP" sz="2800" b="0" i="0" u="none">
                <a:solidFill>
                  <a:schemeClr val="dk1"/>
                </a:solidFill>
                <a:latin typeface="Calibri"/>
                <a:ea typeface="Calibri"/>
                <a:cs typeface="Calibri"/>
                <a:sym typeface="Calibri"/>
              </a:rPr>
              <a:t>性の４現象の図を使う場合は，以下の図を使って下さい</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2"/>
          <p:cNvSpPr txBox="1">
            <a:spLocks noGrp="1"/>
          </p:cNvSpPr>
          <p:nvPr>
            <p:ph type="ctrTitle"/>
          </p:nvPr>
        </p:nvSpPr>
        <p:spPr>
          <a:xfrm>
            <a:off x="103187" y="115887"/>
            <a:ext cx="4298950" cy="647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ja-JP" sz="4400" b="0" i="0" u="none">
                <a:solidFill>
                  <a:schemeClr val="dk1"/>
                </a:solidFill>
                <a:latin typeface="Calibri"/>
                <a:ea typeface="Calibri"/>
                <a:cs typeface="Calibri"/>
                <a:sym typeface="Calibri"/>
              </a:rPr>
              <a:t>性別欄について</a:t>
            </a:r>
            <a:endParaRPr/>
          </a:p>
        </p:txBody>
      </p:sp>
      <p:sp>
        <p:nvSpPr>
          <p:cNvPr id="408" name="Google Shape;408;p12"/>
          <p:cNvSpPr txBox="1">
            <a:spLocks noGrp="1"/>
          </p:cNvSpPr>
          <p:nvPr>
            <p:ph type="subTitle" idx="1"/>
          </p:nvPr>
        </p:nvSpPr>
        <p:spPr>
          <a:xfrm>
            <a:off x="75" y="3900475"/>
            <a:ext cx="10287000" cy="108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3200"/>
              <a:buNone/>
            </a:pPr>
            <a:r>
              <a:rPr lang="ja-JP" sz="3100" b="0" i="0" u="none">
                <a:solidFill>
                  <a:srgbClr val="FF0000"/>
                </a:solidFill>
                <a:latin typeface="Calibri"/>
                <a:ea typeface="Calibri"/>
                <a:cs typeface="Calibri"/>
                <a:sym typeface="Calibri"/>
              </a:rPr>
              <a:t>「その他」の欄や「性自認（認識）」の表記は，DSDsを持つ人々のほとんどに，</a:t>
            </a:r>
            <a:r>
              <a:rPr lang="ja-JP" sz="3100" b="1" i="0" u="none">
                <a:solidFill>
                  <a:srgbClr val="FF0000"/>
                </a:solidFill>
                <a:latin typeface="Calibri"/>
                <a:ea typeface="Calibri"/>
                <a:cs typeface="Calibri"/>
                <a:sym typeface="Calibri"/>
              </a:rPr>
              <a:t>二次的なトラウマ</a:t>
            </a:r>
            <a:r>
              <a:rPr lang="ja-JP" sz="3100" b="0" i="0" u="none">
                <a:solidFill>
                  <a:srgbClr val="FF0000"/>
                </a:solidFill>
                <a:latin typeface="Calibri"/>
                <a:ea typeface="Calibri"/>
                <a:cs typeface="Calibri"/>
                <a:sym typeface="Calibri"/>
              </a:rPr>
              <a:t>を与えます。</a:t>
            </a:r>
            <a:endParaRPr sz="3100"/>
          </a:p>
        </p:txBody>
      </p:sp>
      <p:sp>
        <p:nvSpPr>
          <p:cNvPr id="409" name="Google Shape;409;p12"/>
          <p:cNvSpPr txBox="1"/>
          <p:nvPr/>
        </p:nvSpPr>
        <p:spPr>
          <a:xfrm>
            <a:off x="168387" y="5259625"/>
            <a:ext cx="9950400" cy="15129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dk1"/>
              </a:buClr>
              <a:buSzPts val="3600"/>
              <a:buFont typeface="Calibri"/>
              <a:buNone/>
            </a:pPr>
            <a:r>
              <a:rPr lang="ja-JP" sz="2900" b="0" i="0" u="none">
                <a:solidFill>
                  <a:schemeClr val="dk1"/>
                </a:solidFill>
                <a:latin typeface="Calibri"/>
                <a:ea typeface="Calibri"/>
                <a:cs typeface="Calibri"/>
                <a:sym typeface="Calibri"/>
              </a:rPr>
              <a:t>必要のない性別欄はなくし，必要な場合は</a:t>
            </a:r>
            <a:endParaRPr sz="700"/>
          </a:p>
          <a:p>
            <a:pPr marL="0" marR="0" lvl="0" indent="0" algn="l" rtl="0">
              <a:lnSpc>
                <a:spcPct val="150000"/>
              </a:lnSpc>
              <a:spcBef>
                <a:spcPts val="0"/>
              </a:spcBef>
              <a:spcAft>
                <a:spcPts val="0"/>
              </a:spcAft>
              <a:buClr>
                <a:schemeClr val="dk1"/>
              </a:buClr>
              <a:buSzPts val="3600"/>
              <a:buFont typeface="Calibri"/>
              <a:buNone/>
            </a:pPr>
            <a:r>
              <a:rPr lang="ja-JP" sz="2900" b="1" i="0" u="none">
                <a:solidFill>
                  <a:schemeClr val="dk1"/>
                </a:solidFill>
                <a:latin typeface="Calibri"/>
                <a:ea typeface="Calibri"/>
                <a:cs typeface="Calibri"/>
                <a:sym typeface="Calibri"/>
              </a:rPr>
              <a:t>「性別（　　　　　　　）」</a:t>
            </a:r>
            <a:r>
              <a:rPr lang="ja-JP" sz="2900" b="0" i="0" u="none">
                <a:solidFill>
                  <a:schemeClr val="dk1"/>
                </a:solidFill>
                <a:latin typeface="Calibri"/>
                <a:ea typeface="Calibri"/>
                <a:cs typeface="Calibri"/>
                <a:sym typeface="Calibri"/>
              </a:rPr>
              <a:t>と，自由記入にして下さい。</a:t>
            </a:r>
            <a:endParaRPr sz="700"/>
          </a:p>
        </p:txBody>
      </p:sp>
      <p:pic>
        <p:nvPicPr>
          <p:cNvPr id="410" name="Google Shape;410;p12"/>
          <p:cNvPicPr preferRelativeResize="0"/>
          <p:nvPr/>
        </p:nvPicPr>
        <p:blipFill rotWithShape="1">
          <a:blip r:embed="rId3">
            <a:alphaModFix/>
          </a:blip>
          <a:srcRect b="14300"/>
          <a:stretch/>
        </p:blipFill>
        <p:spPr>
          <a:xfrm>
            <a:off x="2695575" y="884237"/>
            <a:ext cx="4518025" cy="2905125"/>
          </a:xfrm>
          <a:prstGeom prst="rect">
            <a:avLst/>
          </a:prstGeom>
          <a:noFill/>
          <a:ln>
            <a:noFill/>
          </a:ln>
        </p:spPr>
      </p:pic>
      <p:sp>
        <p:nvSpPr>
          <p:cNvPr id="411" name="Google Shape;411;p12"/>
          <p:cNvSpPr/>
          <p:nvPr/>
        </p:nvSpPr>
        <p:spPr>
          <a:xfrm>
            <a:off x="2981325" y="842962"/>
            <a:ext cx="3944937" cy="3519487"/>
          </a:xfrm>
          <a:custGeom>
            <a:avLst/>
            <a:gdLst/>
            <a:ahLst/>
            <a:cxnLst/>
            <a:rect l="l" t="t" r="r" b="b"/>
            <a:pathLst>
              <a:path w="3944938" h="3519487" extrusionOk="0">
                <a:moveTo>
                  <a:pt x="775628" y="1037914"/>
                </a:moveTo>
                <a:lnTo>
                  <a:pt x="1119323" y="652671"/>
                </a:lnTo>
                <a:lnTo>
                  <a:pt x="1972469" y="1413808"/>
                </a:lnTo>
                <a:lnTo>
                  <a:pt x="2825615" y="652671"/>
                </a:lnTo>
                <a:lnTo>
                  <a:pt x="3169310" y="1037914"/>
                </a:lnTo>
                <a:lnTo>
                  <a:pt x="2360223" y="1759744"/>
                </a:lnTo>
                <a:lnTo>
                  <a:pt x="3169310" y="2481573"/>
                </a:lnTo>
                <a:lnTo>
                  <a:pt x="2825615" y="2866816"/>
                </a:lnTo>
                <a:lnTo>
                  <a:pt x="1972469" y="2105679"/>
                </a:lnTo>
                <a:lnTo>
                  <a:pt x="1119323" y="2866816"/>
                </a:lnTo>
                <a:lnTo>
                  <a:pt x="775628" y="2481573"/>
                </a:lnTo>
                <a:lnTo>
                  <a:pt x="1584715" y="1759744"/>
                </a:lnTo>
                <a:lnTo>
                  <a:pt x="775628" y="1037914"/>
                </a:lnTo>
                <a:close/>
              </a:path>
            </a:pathLst>
          </a:custGeom>
          <a:solidFill>
            <a:srgbClr val="C00000">
              <a:alpha val="78431"/>
            </a:srgb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13"/>
          <p:cNvPicPr preferRelativeResize="0"/>
          <p:nvPr/>
        </p:nvPicPr>
        <p:blipFill rotWithShape="1">
          <a:blip r:embed="rId3">
            <a:alphaModFix/>
          </a:blip>
          <a:srcRect/>
          <a:stretch/>
        </p:blipFill>
        <p:spPr>
          <a:xfrm>
            <a:off x="0" y="238125"/>
            <a:ext cx="10287000" cy="6381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4"/>
          <p:cNvSpPr txBox="1"/>
          <p:nvPr/>
        </p:nvSpPr>
        <p:spPr>
          <a:xfrm>
            <a:off x="168275" y="1196975"/>
            <a:ext cx="9950450" cy="4176712"/>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dk1"/>
              </a:buClr>
              <a:buSzPts val="3600"/>
              <a:buFont typeface="Calibri"/>
              <a:buNone/>
            </a:pPr>
            <a:r>
              <a:rPr lang="ja-JP" sz="3600" b="0" i="0" u="none">
                <a:solidFill>
                  <a:schemeClr val="dk1"/>
                </a:solidFill>
                <a:latin typeface="Calibri"/>
                <a:ea typeface="Calibri"/>
                <a:cs typeface="Calibri"/>
                <a:sym typeface="Calibri"/>
              </a:rPr>
              <a:t>クマノミなど自然に性転換する生き物についても，触れないようにして下さい。</a:t>
            </a:r>
            <a:endParaRPr/>
          </a:p>
          <a:p>
            <a:pPr marL="0" marR="0" lvl="0" indent="0" algn="l" rtl="0">
              <a:lnSpc>
                <a:spcPct val="150000"/>
              </a:lnSpc>
              <a:spcBef>
                <a:spcPts val="0"/>
              </a:spcBef>
              <a:spcAft>
                <a:spcPts val="0"/>
              </a:spcAft>
              <a:buClr>
                <a:schemeClr val="dk1"/>
              </a:buClr>
              <a:buSzPts val="3600"/>
              <a:buFont typeface="Calibri"/>
              <a:buNone/>
            </a:pPr>
            <a:r>
              <a:rPr lang="ja-JP" sz="3600" b="0" i="0" u="none">
                <a:solidFill>
                  <a:schemeClr val="dk1"/>
                </a:solidFill>
                <a:latin typeface="Calibri"/>
                <a:ea typeface="Calibri"/>
                <a:cs typeface="Calibri"/>
                <a:sym typeface="Calibri"/>
              </a:rPr>
              <a:t>DSDsを持つ児童・生徒には，</a:t>
            </a:r>
            <a:r>
              <a:rPr lang="ja-JP" sz="3600" b="1" i="0" u="none">
                <a:solidFill>
                  <a:srgbClr val="FF0000"/>
                </a:solidFill>
                <a:latin typeface="Calibri"/>
                <a:ea typeface="Calibri"/>
                <a:cs typeface="Calibri"/>
                <a:sym typeface="Calibri"/>
              </a:rPr>
              <a:t>二次的なトラウマ</a:t>
            </a:r>
            <a:r>
              <a:rPr lang="ja-JP" sz="3600" b="0" i="0" u="none">
                <a:solidFill>
                  <a:schemeClr val="dk1"/>
                </a:solidFill>
                <a:latin typeface="Calibri"/>
                <a:ea typeface="Calibri"/>
                <a:cs typeface="Calibri"/>
                <a:sym typeface="Calibri"/>
              </a:rPr>
              <a:t>になりかねません。</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
          <p:cNvSpPr/>
          <p:nvPr/>
        </p:nvSpPr>
        <p:spPr>
          <a:xfrm>
            <a:off x="251148" y="1244739"/>
            <a:ext cx="9784704" cy="767518"/>
          </a:xfrm>
          <a:prstGeom prst="rect">
            <a:avLst/>
          </a:prstGeom>
          <a:noFill/>
          <a:ln>
            <a:noFill/>
          </a:ln>
        </p:spPr>
        <p:txBody>
          <a:bodyPr spcFirstLastPara="1" wrap="square" lIns="91425" tIns="45700" rIns="91425" bIns="45700" anchor="t" anchorCtr="0">
            <a:spAutoFit/>
          </a:bodyPr>
          <a:lstStyle/>
          <a:p>
            <a:pPr marL="257175" marR="0" lvl="0" indent="-257175" algn="l" rtl="0">
              <a:lnSpc>
                <a:spcPct val="125000"/>
              </a:lnSpc>
              <a:spcBef>
                <a:spcPts val="0"/>
              </a:spcBef>
              <a:spcAft>
                <a:spcPts val="0"/>
              </a:spcAft>
              <a:buClr>
                <a:schemeClr val="dk1"/>
              </a:buClr>
              <a:buSzPts val="1800"/>
              <a:buFont typeface="Arial"/>
              <a:buChar char="•"/>
            </a:pPr>
            <a:r>
              <a:rPr lang="ja-JP" sz="1800" b="0" i="0" u="none" strike="noStrike" cap="none">
                <a:solidFill>
                  <a:schemeClr val="dk1"/>
                </a:solidFill>
                <a:latin typeface="Meiryo"/>
                <a:ea typeface="Meiryo"/>
                <a:cs typeface="Meiryo"/>
                <a:sym typeface="Meiryo"/>
              </a:rPr>
              <a:t>「男女両方の体の特徴・中間の体・</a:t>
            </a:r>
            <a:r>
              <a:rPr lang="ja-JP" sz="1800" b="1" i="0" u="none" strike="noStrike" cap="none">
                <a:solidFill>
                  <a:srgbClr val="FF0000"/>
                </a:solidFill>
                <a:latin typeface="Meiryo"/>
                <a:ea typeface="Meiryo"/>
                <a:cs typeface="Meiryo"/>
                <a:sym typeface="Meiryo"/>
              </a:rPr>
              <a:t>男でも女でもない性</a:t>
            </a:r>
            <a:r>
              <a:rPr lang="ja-JP" sz="1800" b="0" i="0" u="none" strike="noStrike" cap="none">
                <a:solidFill>
                  <a:srgbClr val="FF0000"/>
                </a:solidFill>
                <a:latin typeface="Meiryo"/>
                <a:ea typeface="Meiryo"/>
                <a:cs typeface="Meiryo"/>
                <a:sym typeface="Meiryo"/>
              </a:rPr>
              <a:t>・</a:t>
            </a:r>
            <a:r>
              <a:rPr lang="ja-JP" sz="1800" b="1" i="0" u="none" strike="noStrike" cap="none">
                <a:solidFill>
                  <a:srgbClr val="FF0000"/>
                </a:solidFill>
                <a:latin typeface="Meiryo"/>
                <a:ea typeface="Meiryo"/>
                <a:cs typeface="Meiryo"/>
                <a:sym typeface="Meiryo"/>
              </a:rPr>
              <a:t>両性具有</a:t>
            </a:r>
            <a:r>
              <a:rPr lang="ja-JP" sz="1800" b="0" i="0" u="none" strike="noStrike" cap="none">
                <a:solidFill>
                  <a:srgbClr val="FF0000"/>
                </a:solidFill>
                <a:latin typeface="Meiryo"/>
                <a:ea typeface="Meiryo"/>
                <a:cs typeface="Meiryo"/>
                <a:sym typeface="Meiryo"/>
              </a:rPr>
              <a:t>」等という</a:t>
            </a:r>
            <a:r>
              <a:rPr lang="ja-JP" sz="1800" b="1" i="0" u="none" strike="noStrike" cap="none">
                <a:solidFill>
                  <a:srgbClr val="FF0000"/>
                </a:solidFill>
                <a:latin typeface="Meiryo"/>
                <a:ea typeface="Meiryo"/>
                <a:cs typeface="Meiryo"/>
                <a:sym typeface="Meiryo"/>
              </a:rPr>
              <a:t>誤解・偏見</a:t>
            </a:r>
            <a:r>
              <a:rPr lang="ja-JP" sz="1800" b="0" i="0" u="none" strike="noStrike" cap="none">
                <a:solidFill>
                  <a:srgbClr val="FF0000"/>
                </a:solidFill>
                <a:latin typeface="Meiryo"/>
                <a:ea typeface="Meiryo"/>
                <a:cs typeface="Meiryo"/>
                <a:sym typeface="Meiryo"/>
              </a:rPr>
              <a:t>があるが，そのような捉え方は</a:t>
            </a:r>
            <a:r>
              <a:rPr lang="ja-JP" sz="1800" b="1" i="0" u="none" strike="noStrike" cap="none">
                <a:solidFill>
                  <a:srgbClr val="FF0000"/>
                </a:solidFill>
                <a:latin typeface="Meiryo"/>
                <a:ea typeface="Meiryo"/>
                <a:cs typeface="Meiryo"/>
                <a:sym typeface="Meiryo"/>
              </a:rPr>
              <a:t>当事者家族の大多数を傷つける</a:t>
            </a:r>
            <a:r>
              <a:rPr lang="ja-JP" sz="1800" b="1" i="0" u="none" strike="noStrike" cap="none">
                <a:solidFill>
                  <a:schemeClr val="dk1"/>
                </a:solidFill>
                <a:latin typeface="Meiryo"/>
                <a:ea typeface="Meiryo"/>
                <a:cs typeface="Meiryo"/>
                <a:sym typeface="Meiryo"/>
              </a:rPr>
              <a:t>。</a:t>
            </a:r>
            <a:endParaRPr sz="1800" b="1" i="0" u="none" strike="noStrike" cap="none">
              <a:solidFill>
                <a:schemeClr val="dk1"/>
              </a:solidFill>
              <a:latin typeface="Meiryo"/>
              <a:ea typeface="Meiryo"/>
              <a:cs typeface="Meiryo"/>
              <a:sym typeface="Meiryo"/>
            </a:endParaRPr>
          </a:p>
        </p:txBody>
      </p:sp>
      <p:sp>
        <p:nvSpPr>
          <p:cNvPr id="295" name="Google Shape;295;p2"/>
          <p:cNvSpPr/>
          <p:nvPr/>
        </p:nvSpPr>
        <p:spPr>
          <a:xfrm>
            <a:off x="26987" y="115887"/>
            <a:ext cx="9653587" cy="814387"/>
          </a:xfrm>
          <a:custGeom>
            <a:avLst/>
            <a:gdLst/>
            <a:ahLst/>
            <a:cxnLst/>
            <a:rect l="l" t="t" r="r" b="b"/>
            <a:pathLst>
              <a:path w="8400256" h="759966" extrusionOk="0">
                <a:moveTo>
                  <a:pt x="0" y="0"/>
                </a:moveTo>
                <a:lnTo>
                  <a:pt x="8400256" y="0"/>
                </a:lnTo>
                <a:lnTo>
                  <a:pt x="8210265" y="759966"/>
                </a:lnTo>
                <a:lnTo>
                  <a:pt x="0" y="759966"/>
                </a:lnTo>
                <a:lnTo>
                  <a:pt x="0" y="0"/>
                </a:lnTo>
                <a:close/>
              </a:path>
            </a:pathLst>
          </a:custGeom>
          <a:solidFill>
            <a:srgbClr val="10253F"/>
          </a:solidFill>
          <a:ln>
            <a:noFill/>
          </a:ln>
          <a:effectLst>
            <a:outerShdw blurRad="63500" dist="114299" dir="27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Meiryo"/>
              <a:buNone/>
            </a:pPr>
            <a:r>
              <a:rPr lang="ja-JP" sz="2800" b="1" i="0" u="none" strike="noStrike" cap="none">
                <a:solidFill>
                  <a:srgbClr val="FFFFFF"/>
                </a:solidFill>
                <a:latin typeface="Meiryo"/>
                <a:ea typeface="Meiryo"/>
                <a:cs typeface="Meiryo"/>
                <a:sym typeface="Meiryo"/>
              </a:rPr>
              <a:t>DSDs：体の性の様々な発達（性分化疾患）について</a:t>
            </a:r>
            <a:endParaRPr/>
          </a:p>
        </p:txBody>
      </p:sp>
      <p:pic>
        <p:nvPicPr>
          <p:cNvPr id="296" name="Google Shape;296;p2"/>
          <p:cNvPicPr preferRelativeResize="0"/>
          <p:nvPr/>
        </p:nvPicPr>
        <p:blipFill rotWithShape="1">
          <a:blip r:embed="rId3">
            <a:alphaModFix/>
          </a:blip>
          <a:srcRect/>
          <a:stretch/>
        </p:blipFill>
        <p:spPr>
          <a:xfrm>
            <a:off x="5618163" y="2392363"/>
            <a:ext cx="4494212" cy="2751137"/>
          </a:xfrm>
          <a:prstGeom prst="rect">
            <a:avLst/>
          </a:prstGeom>
          <a:noFill/>
          <a:ln>
            <a:noFill/>
          </a:ln>
          <a:effectLst>
            <a:outerShdw blurRad="50800" dist="203200" dir="2700000" algn="tl" rotWithShape="0">
              <a:srgbClr val="000000">
                <a:alpha val="40000"/>
              </a:srgbClr>
            </a:outerShdw>
          </a:effectLst>
        </p:spPr>
      </p:pic>
      <p:sp>
        <p:nvSpPr>
          <p:cNvPr id="297" name="Google Shape;297;p2"/>
          <p:cNvSpPr/>
          <p:nvPr/>
        </p:nvSpPr>
        <p:spPr>
          <a:xfrm>
            <a:off x="462980" y="2492896"/>
            <a:ext cx="5143500" cy="2377574"/>
          </a:xfrm>
          <a:prstGeom prst="rect">
            <a:avLst/>
          </a:prstGeom>
          <a:noFill/>
          <a:ln>
            <a:noFill/>
          </a:ln>
        </p:spPr>
        <p:txBody>
          <a:bodyPr spcFirstLastPara="1" wrap="square" lIns="91425" tIns="45700" rIns="91425" bIns="45700" anchor="t" anchorCtr="0">
            <a:spAutoFit/>
          </a:bodyPr>
          <a:lstStyle/>
          <a:p>
            <a:pPr marL="257175" marR="0" lvl="0" indent="-257175" algn="l" rtl="0">
              <a:lnSpc>
                <a:spcPct val="125000"/>
              </a:lnSpc>
              <a:spcBef>
                <a:spcPts val="0"/>
              </a:spcBef>
              <a:spcAft>
                <a:spcPts val="0"/>
              </a:spcAft>
              <a:buClr>
                <a:schemeClr val="dk1"/>
              </a:buClr>
              <a:buSzPts val="2400"/>
              <a:buFont typeface="Arial"/>
              <a:buChar char="•"/>
            </a:pPr>
            <a:r>
              <a:rPr lang="ja-JP" sz="2400" b="0" i="0" u="none" strike="noStrike" cap="none">
                <a:solidFill>
                  <a:schemeClr val="dk1"/>
                </a:solidFill>
                <a:latin typeface="Meiryo"/>
                <a:ea typeface="Meiryo"/>
                <a:cs typeface="Meiryo"/>
                <a:sym typeface="Meiryo"/>
              </a:rPr>
              <a:t>正しくは「</a:t>
            </a:r>
            <a:r>
              <a:rPr lang="ja-JP" sz="2400" b="1" i="0" u="none" strike="noStrike" cap="none">
                <a:solidFill>
                  <a:srgbClr val="FF0000"/>
                </a:solidFill>
                <a:latin typeface="Meiryo"/>
                <a:ea typeface="Meiryo"/>
                <a:cs typeface="Meiryo"/>
                <a:sym typeface="Meiryo"/>
              </a:rPr>
              <a:t>男性ならばこういう体の構造のはず・女性ならばこういう体の構造のはずという固定観念とは、生まれつき一部異なる発達をした体の男性・女性</a:t>
            </a:r>
            <a:r>
              <a:rPr lang="ja-JP" sz="2400" b="0" i="0" u="none" strike="noStrike" cap="none">
                <a:solidFill>
                  <a:schemeClr val="dk1"/>
                </a:solidFill>
                <a:latin typeface="Meiryo"/>
                <a:ea typeface="Meiryo"/>
                <a:cs typeface="Meiryo"/>
                <a:sym typeface="Meiryo"/>
              </a:rPr>
              <a:t>」</a:t>
            </a:r>
            <a:endParaRPr sz="2400" b="0" i="0" u="none" strike="noStrike" cap="none">
              <a:solidFill>
                <a:schemeClr val="dk1"/>
              </a:solidFill>
              <a:latin typeface="Meiryo"/>
              <a:ea typeface="Meiryo"/>
              <a:cs typeface="Meiryo"/>
              <a:sym typeface="Meiryo"/>
            </a:endParaRPr>
          </a:p>
        </p:txBody>
      </p:sp>
      <p:sp>
        <p:nvSpPr>
          <p:cNvPr id="298" name="Google Shape;298;p2"/>
          <p:cNvSpPr/>
          <p:nvPr/>
        </p:nvSpPr>
        <p:spPr>
          <a:xfrm>
            <a:off x="460764" y="5524456"/>
            <a:ext cx="9784704" cy="1113766"/>
          </a:xfrm>
          <a:prstGeom prst="rect">
            <a:avLst/>
          </a:prstGeom>
          <a:noFill/>
          <a:ln>
            <a:noFill/>
          </a:ln>
        </p:spPr>
        <p:txBody>
          <a:bodyPr spcFirstLastPara="1" wrap="square" lIns="91425" tIns="45700" rIns="91425" bIns="45700" anchor="t" anchorCtr="0">
            <a:spAutoFit/>
          </a:bodyPr>
          <a:lstStyle/>
          <a:p>
            <a:pPr marL="257175" marR="0" lvl="0" indent="-257175" algn="l" rtl="0">
              <a:lnSpc>
                <a:spcPct val="125000"/>
              </a:lnSpc>
              <a:spcBef>
                <a:spcPts val="0"/>
              </a:spcBef>
              <a:spcAft>
                <a:spcPts val="0"/>
              </a:spcAft>
              <a:buClr>
                <a:schemeClr val="dk1"/>
              </a:buClr>
              <a:buSzPts val="1800"/>
              <a:buFont typeface="Arial"/>
              <a:buChar char="•"/>
            </a:pPr>
            <a:r>
              <a:rPr lang="ja-JP" sz="1800" b="0" i="0" u="none" strike="noStrike" cap="none">
                <a:solidFill>
                  <a:schemeClr val="dk1"/>
                </a:solidFill>
                <a:latin typeface="Meiryo"/>
                <a:ea typeface="Meiryo"/>
                <a:cs typeface="Meiryo"/>
                <a:sym typeface="Meiryo"/>
              </a:rPr>
              <a:t>「インターセックス（IS）」という用語は，男女以外のアイデンティティを示唆したり，「</a:t>
            </a:r>
            <a:r>
              <a:rPr lang="ja-JP" sz="1800" b="1" i="0" u="none" strike="noStrike" cap="none">
                <a:solidFill>
                  <a:schemeClr val="dk1"/>
                </a:solidFill>
                <a:latin typeface="Meiryo"/>
                <a:ea typeface="Meiryo"/>
                <a:cs typeface="Meiryo"/>
                <a:sym typeface="Meiryo"/>
              </a:rPr>
              <a:t>セックス</a:t>
            </a:r>
            <a:r>
              <a:rPr lang="ja-JP" sz="1800" b="0" i="0" u="none" strike="noStrike" cap="none">
                <a:solidFill>
                  <a:schemeClr val="dk1"/>
                </a:solidFill>
                <a:latin typeface="Meiryo"/>
                <a:ea typeface="Meiryo"/>
                <a:cs typeface="Meiryo"/>
                <a:sym typeface="Meiryo"/>
              </a:rPr>
              <a:t>」という言葉が日本等では一般的に「性行為」を連想させるため，当事者家族の多くに忌避されている。</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 calcmode="lin" valueType="num">
                                      <p:cBhvr additive="base">
                                        <p:cTn id="7" dur="500"/>
                                        <p:tgtEl>
                                          <p:spTgt spid="2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
          <p:cNvSpPr txBox="1"/>
          <p:nvPr/>
        </p:nvSpPr>
        <p:spPr>
          <a:xfrm>
            <a:off x="-11112" y="534987"/>
            <a:ext cx="10291762" cy="5788025"/>
          </a:xfrm>
          <a:prstGeom prst="rect">
            <a:avLst/>
          </a:prstGeom>
          <a:solidFill>
            <a:schemeClr val="lt1">
              <a:alpha val="745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Arial"/>
              <a:ea typeface="Arial"/>
              <a:cs typeface="Arial"/>
              <a:sym typeface="Arial"/>
            </a:endParaRPr>
          </a:p>
        </p:txBody>
      </p:sp>
      <p:sp>
        <p:nvSpPr>
          <p:cNvPr id="304" name="Google Shape;304;p3"/>
          <p:cNvSpPr txBox="1"/>
          <p:nvPr/>
        </p:nvSpPr>
        <p:spPr>
          <a:xfrm>
            <a:off x="236537" y="1512887"/>
            <a:ext cx="5461000" cy="4367212"/>
          </a:xfrm>
          <a:prstGeom prst="rect">
            <a:avLst/>
          </a:prstGeom>
          <a:noFill/>
          <a:ln>
            <a:noFill/>
          </a:ln>
        </p:spPr>
        <p:txBody>
          <a:bodyPr spcFirstLastPara="1" wrap="square" lIns="91425" tIns="45700" rIns="91425" bIns="45700" anchor="t" anchorCtr="0">
            <a:spAutoFit/>
          </a:bodyPr>
          <a:lstStyle/>
          <a:p>
            <a:pPr marL="288925" marR="0" lvl="0" indent="-288925" algn="l" rtl="0">
              <a:lnSpc>
                <a:spcPct val="130000"/>
              </a:lnSpc>
              <a:spcBef>
                <a:spcPts val="0"/>
              </a:spcBef>
              <a:spcAft>
                <a:spcPts val="0"/>
              </a:spcAft>
              <a:buClr>
                <a:srgbClr val="000000"/>
              </a:buClr>
              <a:buSzPts val="1600"/>
              <a:buFont typeface="Arial"/>
              <a:buChar char="•"/>
            </a:pPr>
            <a:r>
              <a:rPr lang="ja-JP" sz="1600" b="1" i="0" u="none">
                <a:solidFill>
                  <a:srgbClr val="000000"/>
                </a:solidFill>
                <a:latin typeface="Meiryo"/>
                <a:ea typeface="Meiryo"/>
                <a:cs typeface="Meiryo"/>
                <a:sym typeface="Meiryo"/>
              </a:rPr>
              <a:t>患者家族会・サポートグループレベルでは，8～９つほどのグループに分かれる。</a:t>
            </a:r>
            <a:endParaRPr/>
          </a:p>
          <a:p>
            <a:pPr marL="288925" marR="0" lvl="0" indent="-225425" algn="l" rtl="0">
              <a:lnSpc>
                <a:spcPct val="130000"/>
              </a:lnSpc>
              <a:spcBef>
                <a:spcPts val="0"/>
              </a:spcBef>
              <a:spcAft>
                <a:spcPts val="0"/>
              </a:spcAft>
              <a:buClr>
                <a:schemeClr val="dk1"/>
              </a:buClr>
              <a:buSzPts val="1000"/>
              <a:buFont typeface="Arial"/>
              <a:buNone/>
            </a:pPr>
            <a:endParaRPr sz="1000" b="1" i="0" u="none">
              <a:solidFill>
                <a:srgbClr val="000000"/>
              </a:solidFill>
              <a:latin typeface="Meiryo"/>
              <a:ea typeface="Meiryo"/>
              <a:cs typeface="Meiryo"/>
              <a:sym typeface="Meiryo"/>
            </a:endParaRPr>
          </a:p>
          <a:p>
            <a:pPr marL="288925" marR="0" lvl="0" indent="-288925" algn="l" rtl="0">
              <a:lnSpc>
                <a:spcPct val="130000"/>
              </a:lnSpc>
              <a:spcBef>
                <a:spcPts val="0"/>
              </a:spcBef>
              <a:spcAft>
                <a:spcPts val="0"/>
              </a:spcAft>
              <a:buClr>
                <a:srgbClr val="000000"/>
              </a:buClr>
              <a:buSzPts val="1600"/>
              <a:buFont typeface="Arial"/>
              <a:buChar char="•"/>
            </a:pPr>
            <a:r>
              <a:rPr lang="ja-JP" sz="1600" b="1" i="0" u="none">
                <a:solidFill>
                  <a:srgbClr val="000000"/>
                </a:solidFill>
                <a:latin typeface="Meiryo"/>
                <a:ea typeface="Meiryo"/>
                <a:cs typeface="Meiryo"/>
                <a:sym typeface="Meiryo"/>
              </a:rPr>
              <a:t>「ASEAN」程度の連合。</a:t>
            </a:r>
            <a:endParaRPr/>
          </a:p>
          <a:p>
            <a:pPr marL="385762" marR="0" lvl="1" indent="0" algn="l" rtl="0">
              <a:lnSpc>
                <a:spcPct val="130000"/>
              </a:lnSpc>
              <a:spcBef>
                <a:spcPts val="0"/>
              </a:spcBef>
              <a:spcAft>
                <a:spcPts val="0"/>
              </a:spcAft>
              <a:buClr>
                <a:srgbClr val="000000"/>
              </a:buClr>
              <a:buSzPts val="1400"/>
              <a:buFont typeface="Meiryo"/>
              <a:buNone/>
            </a:pPr>
            <a:r>
              <a:rPr lang="ja-JP" sz="1400" b="1" i="0" u="none" strike="noStrike" cap="none">
                <a:solidFill>
                  <a:srgbClr val="000000"/>
                </a:solidFill>
                <a:latin typeface="Meiryo"/>
                <a:ea typeface="Meiryo"/>
                <a:cs typeface="Meiryo"/>
                <a:sym typeface="Meiryo"/>
              </a:rPr>
              <a:t>（相互交流は基本的になく，それぞれに独立した運営。インドネシアの人に「アセアン人ですか？」と聞いても「？？」と思われるのと同じ）</a:t>
            </a:r>
            <a:endParaRPr/>
          </a:p>
          <a:p>
            <a:pPr marL="288925" marR="0" lvl="0" indent="-225425" algn="l" rtl="0">
              <a:lnSpc>
                <a:spcPct val="130000"/>
              </a:lnSpc>
              <a:spcBef>
                <a:spcPts val="0"/>
              </a:spcBef>
              <a:spcAft>
                <a:spcPts val="0"/>
              </a:spcAft>
              <a:buClr>
                <a:schemeClr val="dk1"/>
              </a:buClr>
              <a:buSzPts val="1000"/>
              <a:buFont typeface="Arial"/>
              <a:buNone/>
            </a:pPr>
            <a:endParaRPr sz="1000" b="1" i="0" u="none">
              <a:solidFill>
                <a:srgbClr val="000000"/>
              </a:solidFill>
              <a:latin typeface="Meiryo"/>
              <a:ea typeface="Meiryo"/>
              <a:cs typeface="Meiryo"/>
              <a:sym typeface="Meiryo"/>
            </a:endParaRPr>
          </a:p>
          <a:p>
            <a:pPr marL="288925" marR="0" lvl="0" indent="-288925" algn="l" rtl="0">
              <a:lnSpc>
                <a:spcPct val="130000"/>
              </a:lnSpc>
              <a:spcBef>
                <a:spcPts val="0"/>
              </a:spcBef>
              <a:spcAft>
                <a:spcPts val="0"/>
              </a:spcAft>
              <a:buClr>
                <a:srgbClr val="000000"/>
              </a:buClr>
              <a:buSzPts val="1600"/>
              <a:buFont typeface="Arial"/>
              <a:buChar char="•"/>
            </a:pPr>
            <a:r>
              <a:rPr lang="ja-JP" sz="1600" b="1" i="0" u="none">
                <a:solidFill>
                  <a:srgbClr val="000000"/>
                </a:solidFill>
                <a:latin typeface="Meiryo"/>
                <a:ea typeface="Meiryo"/>
                <a:cs typeface="Meiryo"/>
                <a:sym typeface="Meiryo"/>
              </a:rPr>
              <a:t>患者家族会レベルでは，「インターセックス」はもちろん「性分化疾患」という用語も使われているところは限られていて，</a:t>
            </a:r>
            <a:r>
              <a:rPr lang="ja-JP" sz="1600" b="1" i="0" u="none">
                <a:solidFill>
                  <a:srgbClr val="C00000"/>
                </a:solidFill>
                <a:latin typeface="Meiryo"/>
                <a:ea typeface="Meiryo"/>
                <a:cs typeface="Meiryo"/>
                <a:sym typeface="Meiryo"/>
              </a:rPr>
              <a:t>圧倒的大多数が包括用語自体を拒絶</a:t>
            </a:r>
            <a:r>
              <a:rPr lang="ja-JP" sz="1600" b="1" i="0" u="none">
                <a:solidFill>
                  <a:srgbClr val="000000"/>
                </a:solidFill>
                <a:latin typeface="Meiryo"/>
                <a:ea typeface="Meiryo"/>
                <a:cs typeface="Meiryo"/>
                <a:sym typeface="Meiryo"/>
              </a:rPr>
              <a:t>。</a:t>
            </a:r>
            <a:endParaRPr/>
          </a:p>
          <a:p>
            <a:pPr marL="288925" marR="0" lvl="0" indent="-219075" algn="l" rtl="0">
              <a:lnSpc>
                <a:spcPct val="130000"/>
              </a:lnSpc>
              <a:spcBef>
                <a:spcPts val="0"/>
              </a:spcBef>
              <a:spcAft>
                <a:spcPts val="0"/>
              </a:spcAft>
              <a:buClr>
                <a:schemeClr val="dk1"/>
              </a:buClr>
              <a:buSzPts val="1100"/>
              <a:buFont typeface="Arial"/>
              <a:buNone/>
            </a:pPr>
            <a:endParaRPr sz="1100" b="1" i="0" u="none">
              <a:solidFill>
                <a:srgbClr val="000000"/>
              </a:solidFill>
              <a:latin typeface="Meiryo"/>
              <a:ea typeface="Meiryo"/>
              <a:cs typeface="Meiryo"/>
              <a:sym typeface="Meiryo"/>
            </a:endParaRPr>
          </a:p>
          <a:p>
            <a:pPr marL="288925" marR="0" lvl="0" indent="-288925" algn="l" rtl="0">
              <a:lnSpc>
                <a:spcPct val="130000"/>
              </a:lnSpc>
              <a:spcBef>
                <a:spcPts val="0"/>
              </a:spcBef>
              <a:spcAft>
                <a:spcPts val="0"/>
              </a:spcAft>
              <a:buClr>
                <a:srgbClr val="000000"/>
              </a:buClr>
              <a:buSzPts val="1600"/>
              <a:buFont typeface="Arial"/>
              <a:buChar char="•"/>
            </a:pPr>
            <a:r>
              <a:rPr lang="ja-JP" sz="1600" b="1" i="0" u="none">
                <a:solidFill>
                  <a:srgbClr val="000000"/>
                </a:solidFill>
                <a:latin typeface="Meiryo"/>
                <a:ea typeface="Meiryo"/>
                <a:cs typeface="Meiryo"/>
                <a:sym typeface="Meiryo"/>
              </a:rPr>
              <a:t>現実には「AIS」や「CAH」，「ターナー症候群」など各体の状態名が使われている。</a:t>
            </a:r>
            <a:endParaRPr/>
          </a:p>
          <a:p>
            <a:pPr marL="0" marR="0" lvl="0" indent="0" algn="l" rtl="0">
              <a:lnSpc>
                <a:spcPct val="100000"/>
              </a:lnSpc>
              <a:spcBef>
                <a:spcPts val="0"/>
              </a:spcBef>
              <a:spcAft>
                <a:spcPts val="0"/>
              </a:spcAft>
              <a:buNone/>
            </a:pPr>
            <a:endParaRPr sz="1600" b="1" i="0" u="none">
              <a:solidFill>
                <a:srgbClr val="000000"/>
              </a:solidFill>
              <a:latin typeface="Meiryo"/>
              <a:ea typeface="Meiryo"/>
              <a:cs typeface="Meiryo"/>
              <a:sym typeface="Meiryo"/>
            </a:endParaRPr>
          </a:p>
        </p:txBody>
      </p:sp>
      <p:grpSp>
        <p:nvGrpSpPr>
          <p:cNvPr id="305" name="Google Shape;305;p3"/>
          <p:cNvGrpSpPr/>
          <p:nvPr/>
        </p:nvGrpSpPr>
        <p:grpSpPr>
          <a:xfrm>
            <a:off x="5995987" y="1173162"/>
            <a:ext cx="4227512" cy="4200525"/>
            <a:chOff x="6708935" y="939815"/>
            <a:chExt cx="5010153" cy="4978369"/>
          </a:xfrm>
        </p:grpSpPr>
        <p:sp>
          <p:nvSpPr>
            <p:cNvPr id="306" name="Google Shape;306;p3"/>
            <p:cNvSpPr/>
            <p:nvPr/>
          </p:nvSpPr>
          <p:spPr>
            <a:xfrm>
              <a:off x="6708935" y="939815"/>
              <a:ext cx="5010153" cy="4978369"/>
            </a:xfrm>
            <a:prstGeom prst="ellipse">
              <a:avLst/>
            </a:prstGeom>
            <a:solidFill>
              <a:schemeClr val="lt1"/>
            </a:solidFill>
            <a:ln w="57150" cap="flat" cmpd="sng">
              <a:solidFill>
                <a:srgbClr val="595959"/>
              </a:solidFill>
              <a:prstDash val="solid"/>
              <a:miter lim="800000"/>
              <a:headEnd type="none" w="sm" len="sm"/>
              <a:tailEnd type="none" w="sm" len="sm"/>
            </a:ln>
            <a:effectLst>
              <a:outerShdw blurRad="63500" dist="190500" dir="27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Arial"/>
                <a:ea typeface="Arial"/>
                <a:cs typeface="Arial"/>
                <a:sym typeface="Arial"/>
              </a:endParaRPr>
            </a:p>
          </p:txBody>
        </p:sp>
        <p:sp>
          <p:nvSpPr>
            <p:cNvPr id="307" name="Google Shape;307;p3"/>
            <p:cNvSpPr/>
            <p:nvPr/>
          </p:nvSpPr>
          <p:spPr>
            <a:xfrm>
              <a:off x="6972330" y="3861737"/>
              <a:ext cx="1409164" cy="914394"/>
            </a:xfrm>
            <a:prstGeom prst="ellipse">
              <a:avLst/>
            </a:prstGeom>
            <a:solidFill>
              <a:srgbClr val="C00000">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500"/>
                <a:buFont typeface="Meiryo"/>
                <a:buNone/>
              </a:pPr>
              <a:r>
                <a:rPr lang="ja-JP" sz="1500" b="1" i="0" u="none">
                  <a:solidFill>
                    <a:srgbClr val="FFFFFF"/>
                  </a:solidFill>
                  <a:latin typeface="Meiryo"/>
                  <a:ea typeface="Meiryo"/>
                  <a:cs typeface="Meiryo"/>
                  <a:sym typeface="Meiryo"/>
                </a:rPr>
                <a:t>MRKH女性</a:t>
              </a:r>
              <a:endParaRPr/>
            </a:p>
          </p:txBody>
        </p:sp>
        <p:sp>
          <p:nvSpPr>
            <p:cNvPr id="308" name="Google Shape;308;p3"/>
            <p:cNvSpPr/>
            <p:nvPr/>
          </p:nvSpPr>
          <p:spPr>
            <a:xfrm>
              <a:off x="8381494" y="3551295"/>
              <a:ext cx="1411046" cy="914394"/>
            </a:xfrm>
            <a:prstGeom prst="ellipse">
              <a:avLst/>
            </a:prstGeom>
            <a:solidFill>
              <a:srgbClr val="0D0D0D">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Meiryo"/>
                <a:buNone/>
              </a:pPr>
              <a:r>
                <a:rPr lang="ja-JP" sz="1300" b="1" i="0" u="none">
                  <a:solidFill>
                    <a:srgbClr val="FFFFFF"/>
                  </a:solidFill>
                  <a:latin typeface="Meiryo"/>
                  <a:ea typeface="Meiryo"/>
                  <a:cs typeface="Meiryo"/>
                  <a:sym typeface="Meiryo"/>
                </a:rPr>
                <a:t>尿道下裂</a:t>
              </a:r>
              <a:endParaRPr/>
            </a:p>
            <a:p>
              <a:pPr marL="0" marR="0" lvl="0" indent="0" algn="ctr" rtl="0">
                <a:lnSpc>
                  <a:spcPct val="100000"/>
                </a:lnSpc>
                <a:spcBef>
                  <a:spcPts val="0"/>
                </a:spcBef>
                <a:spcAft>
                  <a:spcPts val="0"/>
                </a:spcAft>
                <a:buClr>
                  <a:srgbClr val="FFFFFF"/>
                </a:buClr>
                <a:buSzPts val="1500"/>
                <a:buFont typeface="Meiryo"/>
                <a:buNone/>
              </a:pPr>
              <a:r>
                <a:rPr lang="ja-JP" sz="1500" b="1" i="0" u="none">
                  <a:solidFill>
                    <a:srgbClr val="FFFFFF"/>
                  </a:solidFill>
                  <a:latin typeface="Meiryo"/>
                  <a:ea typeface="Meiryo"/>
                  <a:cs typeface="Meiryo"/>
                  <a:sym typeface="Meiryo"/>
                </a:rPr>
                <a:t>男性</a:t>
              </a:r>
              <a:endParaRPr/>
            </a:p>
          </p:txBody>
        </p:sp>
        <p:sp>
          <p:nvSpPr>
            <p:cNvPr id="309" name="Google Shape;309;p3"/>
            <p:cNvSpPr/>
            <p:nvPr/>
          </p:nvSpPr>
          <p:spPr>
            <a:xfrm>
              <a:off x="8432292" y="2559760"/>
              <a:ext cx="1409164" cy="914394"/>
            </a:xfrm>
            <a:prstGeom prst="ellipse">
              <a:avLst/>
            </a:prstGeom>
            <a:solidFill>
              <a:srgbClr val="C00000">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500"/>
                <a:buFont typeface="Meiryo"/>
                <a:buNone/>
              </a:pPr>
              <a:r>
                <a:rPr lang="ja-JP" sz="1500" b="1" i="0" u="none">
                  <a:solidFill>
                    <a:srgbClr val="FFFFFF"/>
                  </a:solidFill>
                  <a:latin typeface="Meiryo"/>
                  <a:ea typeface="Meiryo"/>
                  <a:cs typeface="Meiryo"/>
                  <a:sym typeface="Meiryo"/>
                </a:rPr>
                <a:t>CAH</a:t>
              </a:r>
              <a:endParaRPr/>
            </a:p>
            <a:p>
              <a:pPr marL="0" marR="0" lvl="0" indent="0" algn="ctr" rtl="0">
                <a:lnSpc>
                  <a:spcPct val="100000"/>
                </a:lnSpc>
                <a:spcBef>
                  <a:spcPts val="0"/>
                </a:spcBef>
                <a:spcAft>
                  <a:spcPts val="0"/>
                </a:spcAft>
                <a:buClr>
                  <a:srgbClr val="FFFFFF"/>
                </a:buClr>
                <a:buSzPts val="1500"/>
                <a:buFont typeface="Meiryo"/>
                <a:buNone/>
              </a:pPr>
              <a:r>
                <a:rPr lang="ja-JP" sz="1500" b="1" i="0" u="none">
                  <a:solidFill>
                    <a:srgbClr val="FFFFFF"/>
                  </a:solidFill>
                  <a:latin typeface="Meiryo"/>
                  <a:ea typeface="Meiryo"/>
                  <a:cs typeface="Meiryo"/>
                  <a:sym typeface="Meiryo"/>
                </a:rPr>
                <a:t>女性</a:t>
              </a:r>
              <a:endParaRPr/>
            </a:p>
          </p:txBody>
        </p:sp>
        <p:sp>
          <p:nvSpPr>
            <p:cNvPr id="310" name="Google Shape;310;p3"/>
            <p:cNvSpPr/>
            <p:nvPr/>
          </p:nvSpPr>
          <p:spPr>
            <a:xfrm>
              <a:off x="9768082" y="3728153"/>
              <a:ext cx="1712069" cy="1183444"/>
            </a:xfrm>
            <a:prstGeom prst="ellipse">
              <a:avLst/>
            </a:prstGeom>
            <a:solidFill>
              <a:srgbClr val="C00000">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Meiryo"/>
                <a:buNone/>
              </a:pPr>
              <a:r>
                <a:rPr lang="ja-JP" sz="1300" b="1" i="0" u="none">
                  <a:solidFill>
                    <a:srgbClr val="FFFFFF"/>
                  </a:solidFill>
                  <a:latin typeface="Meiryo"/>
                  <a:ea typeface="Meiryo"/>
                  <a:cs typeface="Meiryo"/>
                  <a:sym typeface="Meiryo"/>
                </a:rPr>
                <a:t>AIS女性等</a:t>
              </a:r>
              <a:r>
                <a:rPr lang="ja-JP" sz="1500" b="1" i="0" u="none">
                  <a:solidFill>
                    <a:srgbClr val="FFFFFF"/>
                  </a:solidFill>
                  <a:latin typeface="Meiryo"/>
                  <a:ea typeface="Meiryo"/>
                  <a:cs typeface="Meiryo"/>
                  <a:sym typeface="Meiryo"/>
                </a:rPr>
                <a:t>のDSDs</a:t>
              </a:r>
              <a:endParaRPr/>
            </a:p>
          </p:txBody>
        </p:sp>
        <p:sp>
          <p:nvSpPr>
            <p:cNvPr id="311" name="Google Shape;311;p3"/>
            <p:cNvSpPr/>
            <p:nvPr/>
          </p:nvSpPr>
          <p:spPr>
            <a:xfrm>
              <a:off x="9976917" y="2610560"/>
              <a:ext cx="1409165" cy="914394"/>
            </a:xfrm>
            <a:prstGeom prst="ellipse">
              <a:avLst/>
            </a:prstGeom>
            <a:solidFill>
              <a:srgbClr val="C00000">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Meiryo"/>
                <a:buNone/>
              </a:pPr>
              <a:r>
                <a:rPr lang="ja-JP" sz="1300" b="1" i="0" u="none">
                  <a:solidFill>
                    <a:srgbClr val="FFFFFF"/>
                  </a:solidFill>
                  <a:latin typeface="Meiryo"/>
                  <a:ea typeface="Meiryo"/>
                  <a:cs typeface="Meiryo"/>
                  <a:sym typeface="Meiryo"/>
                </a:rPr>
                <a:t>ターナー</a:t>
              </a:r>
              <a:endParaRPr/>
            </a:p>
            <a:p>
              <a:pPr marL="0" marR="0" lvl="0" indent="0" algn="ctr" rtl="0">
                <a:lnSpc>
                  <a:spcPct val="100000"/>
                </a:lnSpc>
                <a:spcBef>
                  <a:spcPts val="0"/>
                </a:spcBef>
                <a:spcAft>
                  <a:spcPts val="0"/>
                </a:spcAft>
                <a:buClr>
                  <a:srgbClr val="FFFFFF"/>
                </a:buClr>
                <a:buSzPts val="1500"/>
                <a:buFont typeface="Meiryo"/>
                <a:buNone/>
              </a:pPr>
              <a:r>
                <a:rPr lang="ja-JP" sz="1500" b="1" i="0" u="none">
                  <a:solidFill>
                    <a:srgbClr val="FFFFFF"/>
                  </a:solidFill>
                  <a:latin typeface="Meiryo"/>
                  <a:ea typeface="Meiryo"/>
                  <a:cs typeface="Meiryo"/>
                  <a:sym typeface="Meiryo"/>
                </a:rPr>
                <a:t>女性</a:t>
              </a:r>
              <a:endParaRPr/>
            </a:p>
          </p:txBody>
        </p:sp>
        <p:sp>
          <p:nvSpPr>
            <p:cNvPr id="312" name="Google Shape;312;p3"/>
            <p:cNvSpPr/>
            <p:nvPr/>
          </p:nvSpPr>
          <p:spPr>
            <a:xfrm>
              <a:off x="7421983" y="1553174"/>
              <a:ext cx="1759104" cy="953905"/>
            </a:xfrm>
            <a:prstGeom prst="ellipse">
              <a:avLst/>
            </a:prstGeom>
            <a:solidFill>
              <a:srgbClr val="00B050">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Meiryo"/>
                <a:buNone/>
              </a:pPr>
              <a:r>
                <a:rPr lang="ja-JP" sz="1100" b="1" i="0" u="none">
                  <a:solidFill>
                    <a:srgbClr val="FFFFFF"/>
                  </a:solidFill>
                  <a:latin typeface="Meiryo"/>
                  <a:ea typeface="Meiryo"/>
                  <a:cs typeface="Meiryo"/>
                  <a:sym typeface="Meiryo"/>
                </a:rPr>
                <a:t>X･Y染色体</a:t>
              </a:r>
              <a:endParaRPr/>
            </a:p>
            <a:p>
              <a:pPr marL="0" marR="0" lvl="0" indent="0" algn="ctr" rtl="0">
                <a:lnSpc>
                  <a:spcPct val="100000"/>
                </a:lnSpc>
                <a:spcBef>
                  <a:spcPts val="0"/>
                </a:spcBef>
                <a:spcAft>
                  <a:spcPts val="0"/>
                </a:spcAft>
                <a:buClr>
                  <a:srgbClr val="FFFFFF"/>
                </a:buClr>
                <a:buSzPts val="800"/>
                <a:buFont typeface="Meiryo"/>
                <a:buNone/>
              </a:pPr>
              <a:r>
                <a:rPr lang="ja-JP" sz="800" b="1" i="0" u="none">
                  <a:solidFill>
                    <a:srgbClr val="FFFFFF"/>
                  </a:solidFill>
                  <a:latin typeface="Meiryo"/>
                  <a:ea typeface="Meiryo"/>
                  <a:cs typeface="Meiryo"/>
                  <a:sym typeface="Meiryo"/>
                </a:rPr>
                <a:t>バリエーション</a:t>
              </a:r>
              <a:endParaRPr/>
            </a:p>
          </p:txBody>
        </p:sp>
        <p:sp>
          <p:nvSpPr>
            <p:cNvPr id="313" name="Google Shape;313;p3"/>
            <p:cNvSpPr/>
            <p:nvPr/>
          </p:nvSpPr>
          <p:spPr>
            <a:xfrm>
              <a:off x="9213071" y="1551292"/>
              <a:ext cx="1838123" cy="914394"/>
            </a:xfrm>
            <a:prstGeom prst="ellipse">
              <a:avLst/>
            </a:prstGeom>
            <a:solidFill>
              <a:srgbClr val="984807">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Meiryo"/>
                <a:buNone/>
              </a:pPr>
              <a:r>
                <a:rPr lang="ja-JP" sz="1000" b="1" i="0" u="none">
                  <a:solidFill>
                    <a:srgbClr val="FFFFFF"/>
                  </a:solidFill>
                  <a:latin typeface="Meiryo"/>
                  <a:ea typeface="Meiryo"/>
                  <a:cs typeface="Meiryo"/>
                  <a:sym typeface="Meiryo"/>
                </a:rPr>
                <a:t>総排泄腔外反症</a:t>
              </a:r>
              <a:endParaRPr/>
            </a:p>
            <a:p>
              <a:pPr marL="0" marR="0" lvl="0" indent="0" algn="ctr" rtl="0">
                <a:lnSpc>
                  <a:spcPct val="100000"/>
                </a:lnSpc>
                <a:spcBef>
                  <a:spcPts val="0"/>
                </a:spcBef>
                <a:spcAft>
                  <a:spcPts val="0"/>
                </a:spcAft>
                <a:buClr>
                  <a:srgbClr val="FFFFFF"/>
                </a:buClr>
                <a:buSzPts val="1000"/>
                <a:buFont typeface="Meiryo"/>
                <a:buNone/>
              </a:pPr>
              <a:r>
                <a:rPr lang="ja-JP" sz="1000" b="1" i="0" u="none">
                  <a:solidFill>
                    <a:srgbClr val="FFFFFF"/>
                  </a:solidFill>
                  <a:latin typeface="Meiryo"/>
                  <a:ea typeface="Meiryo"/>
                  <a:cs typeface="Meiryo"/>
                  <a:sym typeface="Meiryo"/>
                </a:rPr>
                <a:t>総排泄腔遺残症</a:t>
              </a:r>
              <a:endParaRPr/>
            </a:p>
          </p:txBody>
        </p:sp>
        <p:sp>
          <p:nvSpPr>
            <p:cNvPr id="314" name="Google Shape;314;p3"/>
            <p:cNvSpPr/>
            <p:nvPr/>
          </p:nvSpPr>
          <p:spPr>
            <a:xfrm>
              <a:off x="6729630" y="2749789"/>
              <a:ext cx="1582253" cy="914394"/>
            </a:xfrm>
            <a:prstGeom prst="ellipse">
              <a:avLst/>
            </a:prstGeom>
            <a:solidFill>
              <a:srgbClr val="FFC000">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Meiryo"/>
                <a:buNone/>
              </a:pPr>
              <a:r>
                <a:rPr lang="ja-JP" sz="1300" b="1" i="0" u="none">
                  <a:solidFill>
                    <a:srgbClr val="FFFFFF"/>
                  </a:solidFill>
                  <a:latin typeface="Meiryo"/>
                  <a:ea typeface="Meiryo"/>
                  <a:cs typeface="Meiryo"/>
                  <a:sym typeface="Meiryo"/>
                </a:rPr>
                <a:t>性腺機能</a:t>
              </a:r>
              <a:endParaRPr/>
            </a:p>
            <a:p>
              <a:pPr marL="0" marR="0" lvl="0" indent="0" algn="ctr" rtl="0">
                <a:lnSpc>
                  <a:spcPct val="100000"/>
                </a:lnSpc>
                <a:spcBef>
                  <a:spcPts val="0"/>
                </a:spcBef>
                <a:spcAft>
                  <a:spcPts val="0"/>
                </a:spcAft>
                <a:buClr>
                  <a:srgbClr val="FFFFFF"/>
                </a:buClr>
                <a:buSzPts val="1300"/>
                <a:buFont typeface="Meiryo"/>
                <a:buNone/>
              </a:pPr>
              <a:r>
                <a:rPr lang="ja-JP" sz="1300" b="1" i="0" u="none">
                  <a:solidFill>
                    <a:srgbClr val="FFFFFF"/>
                  </a:solidFill>
                  <a:latin typeface="Meiryo"/>
                  <a:ea typeface="Meiryo"/>
                  <a:cs typeface="Meiryo"/>
                  <a:sym typeface="Meiryo"/>
                </a:rPr>
                <a:t>低下症</a:t>
              </a:r>
              <a:endParaRPr/>
            </a:p>
          </p:txBody>
        </p:sp>
        <p:sp>
          <p:nvSpPr>
            <p:cNvPr id="315" name="Google Shape;315;p3"/>
            <p:cNvSpPr/>
            <p:nvPr/>
          </p:nvSpPr>
          <p:spPr>
            <a:xfrm>
              <a:off x="8396545" y="4712161"/>
              <a:ext cx="1580371" cy="914394"/>
            </a:xfrm>
            <a:prstGeom prst="ellipse">
              <a:avLst/>
            </a:prstGeom>
            <a:solidFill>
              <a:srgbClr val="595959">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Meiryo"/>
                <a:buNone/>
              </a:pPr>
              <a:r>
                <a:rPr lang="ja-JP" sz="1300" b="1" i="0" u="none">
                  <a:solidFill>
                    <a:srgbClr val="FFFFFF"/>
                  </a:solidFill>
                  <a:latin typeface="Meiryo"/>
                  <a:ea typeface="Meiryo"/>
                  <a:cs typeface="Meiryo"/>
                  <a:sym typeface="Meiryo"/>
                </a:rPr>
                <a:t>その他の</a:t>
              </a:r>
              <a:endParaRPr/>
            </a:p>
            <a:p>
              <a:pPr marL="0" marR="0" lvl="0" indent="0" algn="ctr" rtl="0">
                <a:lnSpc>
                  <a:spcPct val="100000"/>
                </a:lnSpc>
                <a:spcBef>
                  <a:spcPts val="0"/>
                </a:spcBef>
                <a:spcAft>
                  <a:spcPts val="0"/>
                </a:spcAft>
                <a:buClr>
                  <a:srgbClr val="FFFFFF"/>
                </a:buClr>
                <a:buSzPts val="1300"/>
                <a:buFont typeface="Meiryo"/>
                <a:buNone/>
              </a:pPr>
              <a:r>
                <a:rPr lang="ja-JP" sz="1300" b="1" i="0" u="none">
                  <a:solidFill>
                    <a:srgbClr val="FFFFFF"/>
                  </a:solidFill>
                  <a:latin typeface="Meiryo"/>
                  <a:ea typeface="Meiryo"/>
                  <a:cs typeface="Meiryo"/>
                  <a:sym typeface="Meiryo"/>
                </a:rPr>
                <a:t>DSDs</a:t>
              </a:r>
              <a:endParaRPr/>
            </a:p>
          </p:txBody>
        </p:sp>
      </p:grpSp>
      <p:sp>
        <p:nvSpPr>
          <p:cNvPr id="316" name="Google Shape;316;p3"/>
          <p:cNvSpPr/>
          <p:nvPr/>
        </p:nvSpPr>
        <p:spPr>
          <a:xfrm>
            <a:off x="236537" y="5995987"/>
            <a:ext cx="630237" cy="619125"/>
          </a:xfrm>
          <a:prstGeom prst="rightArrow">
            <a:avLst>
              <a:gd name="adj1" fmla="val 1099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Arial"/>
              <a:ea typeface="Arial"/>
              <a:cs typeface="Arial"/>
              <a:sym typeface="Arial"/>
            </a:endParaRPr>
          </a:p>
        </p:txBody>
      </p:sp>
      <p:sp>
        <p:nvSpPr>
          <p:cNvPr id="317" name="Google Shape;317;p3"/>
          <p:cNvSpPr txBox="1"/>
          <p:nvPr/>
        </p:nvSpPr>
        <p:spPr>
          <a:xfrm>
            <a:off x="866775" y="5995987"/>
            <a:ext cx="9183600" cy="79230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1800"/>
              <a:buFont typeface="Meiryo"/>
              <a:buNone/>
            </a:pPr>
            <a:r>
              <a:rPr lang="ja-JP" sz="1800" b="1" i="0" u="none">
                <a:solidFill>
                  <a:srgbClr val="000000"/>
                </a:solidFill>
                <a:latin typeface="Meiryo"/>
                <a:ea typeface="Meiryo"/>
                <a:cs typeface="Meiryo"/>
                <a:sym typeface="Meiryo"/>
              </a:rPr>
              <a:t>そのため近年では，</a:t>
            </a:r>
            <a:r>
              <a:rPr lang="ja-JP" sz="1600" b="1" i="0" u="none">
                <a:solidFill>
                  <a:srgbClr val="C00000"/>
                </a:solidFill>
                <a:latin typeface="Meiryo"/>
                <a:ea typeface="Meiryo"/>
                <a:cs typeface="Meiryo"/>
                <a:sym typeface="Meiryo"/>
              </a:rPr>
              <a:t>Differences of Sex Development（体の性の様々な発達：DSDs）</a:t>
            </a:r>
            <a:r>
              <a:rPr lang="ja-JP" sz="1800" b="1" i="0" u="none">
                <a:solidFill>
                  <a:srgbClr val="000000"/>
                </a:solidFill>
                <a:latin typeface="Meiryo"/>
                <a:ea typeface="Meiryo"/>
                <a:cs typeface="Meiryo"/>
                <a:sym typeface="Meiryo"/>
              </a:rPr>
              <a:t>とも呼ばれている。</a:t>
            </a:r>
            <a:endParaRPr/>
          </a:p>
        </p:txBody>
      </p:sp>
      <p:sp>
        <p:nvSpPr>
          <p:cNvPr id="318" name="Google Shape;318;p3"/>
          <p:cNvSpPr/>
          <p:nvPr/>
        </p:nvSpPr>
        <p:spPr>
          <a:xfrm>
            <a:off x="26987" y="115887"/>
            <a:ext cx="9653587" cy="814387"/>
          </a:xfrm>
          <a:custGeom>
            <a:avLst/>
            <a:gdLst/>
            <a:ahLst/>
            <a:cxnLst/>
            <a:rect l="l" t="t" r="r" b="b"/>
            <a:pathLst>
              <a:path w="8400256" h="759966" extrusionOk="0">
                <a:moveTo>
                  <a:pt x="0" y="0"/>
                </a:moveTo>
                <a:lnTo>
                  <a:pt x="8400256" y="0"/>
                </a:lnTo>
                <a:lnTo>
                  <a:pt x="8210265" y="759966"/>
                </a:lnTo>
                <a:lnTo>
                  <a:pt x="0" y="759966"/>
                </a:lnTo>
                <a:lnTo>
                  <a:pt x="0" y="0"/>
                </a:lnTo>
                <a:close/>
              </a:path>
            </a:pathLst>
          </a:custGeom>
          <a:solidFill>
            <a:srgbClr val="10253F"/>
          </a:solidFill>
          <a:ln>
            <a:noFill/>
          </a:ln>
          <a:effectLst>
            <a:outerShdw blurRad="63500" dist="114299" dir="27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Meiryo"/>
              <a:buNone/>
            </a:pPr>
            <a:r>
              <a:rPr lang="ja-JP" sz="2800" b="1" i="0" u="none">
                <a:solidFill>
                  <a:srgbClr val="FFFFFF"/>
                </a:solidFill>
                <a:latin typeface="Meiryo"/>
                <a:ea typeface="Meiryo"/>
                <a:cs typeface="Meiryo"/>
                <a:sym typeface="Meiryo"/>
              </a:rPr>
              <a:t>DSDsは包括用語でしかありません。</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animEffect transition="in" filter="fade">
                                      <p:cBhvr>
                                        <p:cTn id="7" dur="500"/>
                                        <p:tgtEl>
                                          <p:spTgt spid="30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4">
                                            <p:txEl>
                                              <p:pRg st="1" end="1"/>
                                            </p:txEl>
                                          </p:spTgt>
                                        </p:tgtEl>
                                        <p:attrNameLst>
                                          <p:attrName>style.visibility</p:attrName>
                                        </p:attrNameLst>
                                      </p:cBhvr>
                                      <p:to>
                                        <p:strVal val="visible"/>
                                      </p:to>
                                    </p:set>
                                    <p:animEffect transition="in" filter="fade">
                                      <p:cBhvr>
                                        <p:cTn id="10" dur="500"/>
                                        <p:tgtEl>
                                          <p:spTgt spid="30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4">
                                            <p:txEl>
                                              <p:pRg st="2" end="2"/>
                                            </p:txEl>
                                          </p:spTgt>
                                        </p:tgtEl>
                                        <p:attrNameLst>
                                          <p:attrName>style.visibility</p:attrName>
                                        </p:attrNameLst>
                                      </p:cBhvr>
                                      <p:to>
                                        <p:strVal val="visible"/>
                                      </p:to>
                                    </p:set>
                                    <p:animEffect transition="in" filter="fade">
                                      <p:cBhvr>
                                        <p:cTn id="13" dur="500"/>
                                        <p:tgtEl>
                                          <p:spTgt spid="30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4">
                                            <p:txEl>
                                              <p:pRg st="3" end="3"/>
                                            </p:txEl>
                                          </p:spTgt>
                                        </p:tgtEl>
                                        <p:attrNameLst>
                                          <p:attrName>style.visibility</p:attrName>
                                        </p:attrNameLst>
                                      </p:cBhvr>
                                      <p:to>
                                        <p:strVal val="visible"/>
                                      </p:to>
                                    </p:set>
                                    <p:animEffect transition="in" filter="fade">
                                      <p:cBhvr>
                                        <p:cTn id="16" dur="500"/>
                                        <p:tgtEl>
                                          <p:spTgt spid="30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4">
                                            <p:txEl>
                                              <p:pRg st="4" end="4"/>
                                            </p:txEl>
                                          </p:spTgt>
                                        </p:tgtEl>
                                        <p:attrNameLst>
                                          <p:attrName>style.visibility</p:attrName>
                                        </p:attrNameLst>
                                      </p:cBhvr>
                                      <p:to>
                                        <p:strVal val="visible"/>
                                      </p:to>
                                    </p:set>
                                    <p:animEffect transition="in" filter="fade">
                                      <p:cBhvr>
                                        <p:cTn id="19" dur="500"/>
                                        <p:tgtEl>
                                          <p:spTgt spid="30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04">
                                            <p:txEl>
                                              <p:pRg st="5" end="5"/>
                                            </p:txEl>
                                          </p:spTgt>
                                        </p:tgtEl>
                                        <p:attrNameLst>
                                          <p:attrName>style.visibility</p:attrName>
                                        </p:attrNameLst>
                                      </p:cBhvr>
                                      <p:to>
                                        <p:strVal val="visible"/>
                                      </p:to>
                                    </p:set>
                                    <p:animEffect transition="in" filter="fade">
                                      <p:cBhvr>
                                        <p:cTn id="22" dur="500"/>
                                        <p:tgtEl>
                                          <p:spTgt spid="30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04">
                                            <p:txEl>
                                              <p:pRg st="6" end="6"/>
                                            </p:txEl>
                                          </p:spTgt>
                                        </p:tgtEl>
                                        <p:attrNameLst>
                                          <p:attrName>style.visibility</p:attrName>
                                        </p:attrNameLst>
                                      </p:cBhvr>
                                      <p:to>
                                        <p:strVal val="visible"/>
                                      </p:to>
                                    </p:set>
                                    <p:animEffect transition="in" filter="fade">
                                      <p:cBhvr>
                                        <p:cTn id="25" dur="500"/>
                                        <p:tgtEl>
                                          <p:spTgt spid="30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4">
                                            <p:txEl>
                                              <p:pRg st="7" end="7"/>
                                            </p:txEl>
                                          </p:spTgt>
                                        </p:tgtEl>
                                        <p:attrNameLst>
                                          <p:attrName>style.visibility</p:attrName>
                                        </p:attrNameLst>
                                      </p:cBhvr>
                                      <p:to>
                                        <p:strVal val="visible"/>
                                      </p:to>
                                    </p:set>
                                    <p:animEffect transition="in" filter="fade">
                                      <p:cBhvr>
                                        <p:cTn id="28" dur="500"/>
                                        <p:tgtEl>
                                          <p:spTgt spid="30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04">
                                            <p:txEl>
                                              <p:pRg st="8" end="8"/>
                                            </p:txEl>
                                          </p:spTgt>
                                        </p:tgtEl>
                                        <p:attrNameLst>
                                          <p:attrName>style.visibility</p:attrName>
                                        </p:attrNameLst>
                                      </p:cBhvr>
                                      <p:to>
                                        <p:strVal val="visible"/>
                                      </p:to>
                                    </p:set>
                                    <p:animEffect transition="in" filter="fade">
                                      <p:cBhvr>
                                        <p:cTn id="31" dur="500"/>
                                        <p:tgtEl>
                                          <p:spTgt spid="30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16"/>
                                        </p:tgtEl>
                                        <p:attrNameLst>
                                          <p:attrName>style.visibility</p:attrName>
                                        </p:attrNameLst>
                                      </p:cBhvr>
                                      <p:to>
                                        <p:strVal val="visible"/>
                                      </p:to>
                                    </p:set>
                                    <p:animEffect transition="in" filter="fade">
                                      <p:cBhvr>
                                        <p:cTn id="36" dur="500"/>
                                        <p:tgtEl>
                                          <p:spTgt spid="316"/>
                                        </p:tgtEl>
                                      </p:cBhvr>
                                    </p:animEffect>
                                  </p:childTnLst>
                                </p:cTn>
                              </p:par>
                              <p:par>
                                <p:cTn id="37" presetID="2" presetClass="entr" presetSubtype="8" fill="hold" nodeType="withEffect">
                                  <p:stCondLst>
                                    <p:cond delay="0"/>
                                  </p:stCondLst>
                                  <p:childTnLst>
                                    <p:set>
                                      <p:cBhvr>
                                        <p:cTn id="38" dur="1" fill="hold">
                                          <p:stCondLst>
                                            <p:cond delay="0"/>
                                          </p:stCondLst>
                                        </p:cTn>
                                        <p:tgtEl>
                                          <p:spTgt spid="318"/>
                                        </p:tgtEl>
                                        <p:attrNameLst>
                                          <p:attrName>style.visibility</p:attrName>
                                        </p:attrNameLst>
                                      </p:cBhvr>
                                      <p:to>
                                        <p:strVal val="visible"/>
                                      </p:to>
                                    </p:set>
                                    <p:anim calcmode="lin" valueType="num">
                                      <p:cBhvr additive="base">
                                        <p:cTn id="39" dur="500"/>
                                        <p:tgtEl>
                                          <p:spTgt spid="3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
          <p:cNvSpPr/>
          <p:nvPr/>
        </p:nvSpPr>
        <p:spPr>
          <a:xfrm>
            <a:off x="0" y="171450"/>
            <a:ext cx="7446962" cy="641350"/>
          </a:xfrm>
          <a:custGeom>
            <a:avLst/>
            <a:gdLst/>
            <a:ahLst/>
            <a:cxnLst/>
            <a:rect l="l" t="t" r="r" b="b"/>
            <a:pathLst>
              <a:path w="8400256" h="759966" extrusionOk="0">
                <a:moveTo>
                  <a:pt x="0" y="0"/>
                </a:moveTo>
                <a:lnTo>
                  <a:pt x="8400256" y="0"/>
                </a:lnTo>
                <a:lnTo>
                  <a:pt x="8210265" y="759966"/>
                </a:lnTo>
                <a:lnTo>
                  <a:pt x="0" y="759966"/>
                </a:lnTo>
                <a:lnTo>
                  <a:pt x="0" y="0"/>
                </a:lnTo>
                <a:close/>
              </a:path>
            </a:pathLst>
          </a:custGeom>
          <a:gradFill>
            <a:gsLst>
              <a:gs pos="0">
                <a:srgbClr val="6A0000"/>
              </a:gs>
              <a:gs pos="50000">
                <a:srgbClr val="9B0000"/>
              </a:gs>
              <a:gs pos="100000">
                <a:srgbClr val="B90000"/>
              </a:gs>
            </a:gsLst>
            <a:lin ang="10800000" scaled="0"/>
          </a:gradFill>
          <a:ln>
            <a:noFill/>
          </a:ln>
          <a:effectLst>
            <a:outerShdw blurRad="63500" dist="190500" dir="27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400"/>
              <a:buFont typeface="Meiryo"/>
              <a:buNone/>
            </a:pPr>
            <a:r>
              <a:rPr lang="ja-JP" sz="2400" b="1" i="0" u="none">
                <a:solidFill>
                  <a:srgbClr val="FFFFFF"/>
                </a:solidFill>
                <a:latin typeface="Meiryo"/>
                <a:ea typeface="Meiryo"/>
                <a:cs typeface="Meiryo"/>
                <a:sym typeface="Meiryo"/>
              </a:rPr>
              <a:t>「インターセックス」の社会的イメージ</a:t>
            </a:r>
            <a:endParaRPr/>
          </a:p>
        </p:txBody>
      </p:sp>
      <p:grpSp>
        <p:nvGrpSpPr>
          <p:cNvPr id="325" name="Google Shape;325;p4"/>
          <p:cNvGrpSpPr/>
          <p:nvPr/>
        </p:nvGrpSpPr>
        <p:grpSpPr>
          <a:xfrm>
            <a:off x="6400800" y="1089025"/>
            <a:ext cx="3459162" cy="4594225"/>
            <a:chOff x="7584469" y="1305081"/>
            <a:chExt cx="4099271" cy="5444301"/>
          </a:xfrm>
        </p:grpSpPr>
        <p:grpSp>
          <p:nvGrpSpPr>
            <p:cNvPr id="326" name="Google Shape;326;p4"/>
            <p:cNvGrpSpPr/>
            <p:nvPr/>
          </p:nvGrpSpPr>
          <p:grpSpPr>
            <a:xfrm>
              <a:off x="7584469" y="1305081"/>
              <a:ext cx="4099271" cy="2615684"/>
              <a:chOff x="1248664" y="1395513"/>
              <a:chExt cx="4706934" cy="3124200"/>
            </a:xfrm>
          </p:grpSpPr>
          <p:pic>
            <p:nvPicPr>
              <p:cNvPr id="327" name="Google Shape;327;p4"/>
              <p:cNvPicPr preferRelativeResize="0"/>
              <p:nvPr/>
            </p:nvPicPr>
            <p:blipFill rotWithShape="1">
              <a:blip r:embed="rId3">
                <a:alphaModFix/>
              </a:blip>
              <a:srcRect/>
              <a:stretch/>
            </p:blipFill>
            <p:spPr>
              <a:xfrm>
                <a:off x="3588798" y="1395513"/>
                <a:ext cx="2366800" cy="3124200"/>
              </a:xfrm>
              <a:prstGeom prst="rect">
                <a:avLst/>
              </a:prstGeom>
              <a:noFill/>
              <a:ln>
                <a:noFill/>
              </a:ln>
            </p:spPr>
          </p:pic>
          <p:pic>
            <p:nvPicPr>
              <p:cNvPr id="328" name="Google Shape;328;p4"/>
              <p:cNvPicPr preferRelativeResize="0"/>
              <p:nvPr/>
            </p:nvPicPr>
            <p:blipFill rotWithShape="1">
              <a:blip r:embed="rId4">
                <a:alphaModFix/>
              </a:blip>
              <a:srcRect/>
              <a:stretch/>
            </p:blipFill>
            <p:spPr>
              <a:xfrm>
                <a:off x="1248664" y="1395513"/>
                <a:ext cx="2340134" cy="3124200"/>
              </a:xfrm>
              <a:prstGeom prst="rect">
                <a:avLst/>
              </a:prstGeom>
              <a:noFill/>
              <a:ln>
                <a:noFill/>
              </a:ln>
            </p:spPr>
          </p:pic>
        </p:grpSp>
        <p:grpSp>
          <p:nvGrpSpPr>
            <p:cNvPr id="329" name="Google Shape;329;p4"/>
            <p:cNvGrpSpPr/>
            <p:nvPr/>
          </p:nvGrpSpPr>
          <p:grpSpPr>
            <a:xfrm>
              <a:off x="7584469" y="3909819"/>
              <a:ext cx="4099270" cy="2839563"/>
              <a:chOff x="5902101" y="1395512"/>
              <a:chExt cx="4490560" cy="3124201"/>
            </a:xfrm>
          </p:grpSpPr>
          <p:pic>
            <p:nvPicPr>
              <p:cNvPr id="330" name="Google Shape;330;p4"/>
              <p:cNvPicPr preferRelativeResize="0"/>
              <p:nvPr/>
            </p:nvPicPr>
            <p:blipFill rotWithShape="1">
              <a:blip r:embed="rId5">
                <a:alphaModFix/>
              </a:blip>
              <a:srcRect/>
              <a:stretch/>
            </p:blipFill>
            <p:spPr>
              <a:xfrm>
                <a:off x="5902101" y="1395513"/>
                <a:ext cx="2283137" cy="3124200"/>
              </a:xfrm>
              <a:prstGeom prst="rect">
                <a:avLst/>
              </a:prstGeom>
              <a:noFill/>
              <a:ln>
                <a:noFill/>
              </a:ln>
            </p:spPr>
          </p:pic>
          <p:pic>
            <p:nvPicPr>
              <p:cNvPr id="331" name="Google Shape;331;p4"/>
              <p:cNvPicPr preferRelativeResize="0"/>
              <p:nvPr/>
            </p:nvPicPr>
            <p:blipFill rotWithShape="1">
              <a:blip r:embed="rId6">
                <a:alphaModFix/>
              </a:blip>
              <a:srcRect b="2997"/>
              <a:stretch/>
            </p:blipFill>
            <p:spPr>
              <a:xfrm>
                <a:off x="8185237" y="1395512"/>
                <a:ext cx="2207424" cy="3124201"/>
              </a:xfrm>
              <a:prstGeom prst="rect">
                <a:avLst/>
              </a:prstGeom>
              <a:noFill/>
              <a:ln>
                <a:noFill/>
              </a:ln>
            </p:spPr>
          </p:pic>
        </p:grpSp>
      </p:grpSp>
      <p:sp>
        <p:nvSpPr>
          <p:cNvPr id="332" name="Google Shape;332;p4"/>
          <p:cNvSpPr txBox="1"/>
          <p:nvPr/>
        </p:nvSpPr>
        <p:spPr>
          <a:xfrm>
            <a:off x="881062" y="2251075"/>
            <a:ext cx="4456112" cy="2773362"/>
          </a:xfrm>
          <a:prstGeom prst="rect">
            <a:avLst/>
          </a:prstGeom>
          <a:noFill/>
          <a:ln>
            <a:noFill/>
          </a:ln>
        </p:spPr>
        <p:txBody>
          <a:bodyPr spcFirstLastPara="1" wrap="square" lIns="91425" tIns="45700" rIns="91425" bIns="45700" anchor="t" anchorCtr="0">
            <a:spAutoFit/>
          </a:bodyPr>
          <a:lstStyle/>
          <a:p>
            <a:pPr marL="385762" marR="0" lvl="0" indent="-385762" algn="l" rtl="0">
              <a:lnSpc>
                <a:spcPct val="150000"/>
              </a:lnSpc>
              <a:spcBef>
                <a:spcPts val="0"/>
              </a:spcBef>
              <a:spcAft>
                <a:spcPts val="0"/>
              </a:spcAft>
              <a:buClr>
                <a:srgbClr val="000000"/>
              </a:buClr>
              <a:buSzPts val="2300"/>
              <a:buFont typeface="Arial"/>
              <a:buChar char="•"/>
            </a:pPr>
            <a:r>
              <a:rPr lang="ja-JP" sz="2300" b="1" i="0" u="none">
                <a:solidFill>
                  <a:srgbClr val="000000"/>
                </a:solidFill>
                <a:latin typeface="Meiryo"/>
                <a:ea typeface="Meiryo"/>
                <a:cs typeface="Meiryo"/>
                <a:sym typeface="Meiryo"/>
              </a:rPr>
              <a:t>男でも女でもない性</a:t>
            </a:r>
            <a:endParaRPr/>
          </a:p>
          <a:p>
            <a:pPr marL="385762" marR="0" lvl="0" indent="-385762" algn="l" rtl="0">
              <a:lnSpc>
                <a:spcPct val="150000"/>
              </a:lnSpc>
              <a:spcBef>
                <a:spcPts val="0"/>
              </a:spcBef>
              <a:spcAft>
                <a:spcPts val="0"/>
              </a:spcAft>
              <a:buClr>
                <a:srgbClr val="000000"/>
              </a:buClr>
              <a:buSzPts val="2300"/>
              <a:buFont typeface="Arial"/>
              <a:buChar char="•"/>
            </a:pPr>
            <a:r>
              <a:rPr lang="ja-JP" sz="2300" b="1" i="0" u="none">
                <a:solidFill>
                  <a:srgbClr val="000000"/>
                </a:solidFill>
                <a:latin typeface="Meiryo"/>
                <a:ea typeface="Meiryo"/>
                <a:cs typeface="Meiryo"/>
                <a:sym typeface="Meiryo"/>
              </a:rPr>
              <a:t>第三の性</a:t>
            </a:r>
            <a:endParaRPr/>
          </a:p>
          <a:p>
            <a:pPr marL="385762" marR="0" lvl="0" indent="-385762" algn="l" rtl="0">
              <a:lnSpc>
                <a:spcPct val="150000"/>
              </a:lnSpc>
              <a:spcBef>
                <a:spcPts val="0"/>
              </a:spcBef>
              <a:spcAft>
                <a:spcPts val="0"/>
              </a:spcAft>
              <a:buClr>
                <a:srgbClr val="000000"/>
              </a:buClr>
              <a:buSzPts val="2300"/>
              <a:buFont typeface="Arial"/>
              <a:buChar char="•"/>
            </a:pPr>
            <a:r>
              <a:rPr lang="ja-JP" sz="2300" b="1" i="0" u="none">
                <a:solidFill>
                  <a:srgbClr val="000000"/>
                </a:solidFill>
                <a:latin typeface="Meiryo"/>
                <a:ea typeface="Meiryo"/>
                <a:cs typeface="Meiryo"/>
                <a:sym typeface="Meiryo"/>
              </a:rPr>
              <a:t>両性具有・中性・中間</a:t>
            </a:r>
            <a:endParaRPr/>
          </a:p>
          <a:p>
            <a:pPr marL="385762" marR="0" lvl="0" indent="-385762" algn="l" rtl="0">
              <a:lnSpc>
                <a:spcPct val="150000"/>
              </a:lnSpc>
              <a:spcBef>
                <a:spcPts val="0"/>
              </a:spcBef>
              <a:spcAft>
                <a:spcPts val="0"/>
              </a:spcAft>
              <a:buClr>
                <a:srgbClr val="000000"/>
              </a:buClr>
              <a:buSzPts val="2300"/>
              <a:buFont typeface="Arial"/>
              <a:buChar char="•"/>
            </a:pPr>
            <a:r>
              <a:rPr lang="ja-JP" sz="2300" b="1" i="0" u="none">
                <a:solidFill>
                  <a:srgbClr val="000000"/>
                </a:solidFill>
                <a:latin typeface="Meiryo"/>
                <a:ea typeface="Meiryo"/>
                <a:cs typeface="Meiryo"/>
                <a:sym typeface="Meiryo"/>
              </a:rPr>
              <a:t>男女両方の特徴を併せ持つ</a:t>
            </a:r>
            <a:endParaRPr/>
          </a:p>
          <a:p>
            <a:pPr marL="385762" marR="0" lvl="0" indent="-385762" algn="l" rtl="0">
              <a:lnSpc>
                <a:spcPct val="150000"/>
              </a:lnSpc>
              <a:spcBef>
                <a:spcPts val="0"/>
              </a:spcBef>
              <a:spcAft>
                <a:spcPts val="0"/>
              </a:spcAft>
              <a:buClr>
                <a:srgbClr val="000000"/>
              </a:buClr>
              <a:buSzPts val="2300"/>
              <a:buFont typeface="Arial"/>
              <a:buChar char="•"/>
            </a:pPr>
            <a:r>
              <a:rPr lang="ja-JP" sz="2300" b="1" i="0" u="none">
                <a:solidFill>
                  <a:srgbClr val="000000"/>
                </a:solidFill>
                <a:latin typeface="Meiryo"/>
                <a:ea typeface="Meiryo"/>
                <a:cs typeface="Meiryo"/>
                <a:sym typeface="Meiryo"/>
              </a:rPr>
              <a:t>男女二元制批判のポイント</a:t>
            </a:r>
            <a:endParaRPr/>
          </a:p>
        </p:txBody>
      </p:sp>
      <p:sp>
        <p:nvSpPr>
          <p:cNvPr id="333" name="Google Shape;333;p4"/>
          <p:cNvSpPr txBox="1"/>
          <p:nvPr/>
        </p:nvSpPr>
        <p:spPr>
          <a:xfrm>
            <a:off x="246062" y="1536700"/>
            <a:ext cx="5119687" cy="5603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Meiryo"/>
              <a:buNone/>
            </a:pPr>
            <a:r>
              <a:rPr lang="ja-JP" sz="2300" b="1" i="0" u="none">
                <a:solidFill>
                  <a:srgbClr val="000000"/>
                </a:solidFill>
                <a:latin typeface="Meiryo"/>
                <a:ea typeface="Meiryo"/>
                <a:cs typeface="Meiryo"/>
                <a:sym typeface="Meiryo"/>
              </a:rPr>
              <a:t>インターセックス（性分化疾患）</a:t>
            </a:r>
            <a:r>
              <a:rPr lang="ja-JP" sz="3000" b="1" i="0" u="none">
                <a:solidFill>
                  <a:srgbClr val="000000"/>
                </a:solidFill>
                <a:latin typeface="Meiryo"/>
                <a:ea typeface="Meiryo"/>
                <a:cs typeface="Meiryo"/>
                <a:sym typeface="Meiryo"/>
              </a:rPr>
              <a:t>＝</a:t>
            </a:r>
            <a:endParaRPr/>
          </a:p>
        </p:txBody>
      </p:sp>
      <p:sp>
        <p:nvSpPr>
          <p:cNvPr id="334" name="Google Shape;334;p4"/>
          <p:cNvSpPr/>
          <p:nvPr/>
        </p:nvSpPr>
        <p:spPr>
          <a:xfrm>
            <a:off x="1831975" y="6083300"/>
            <a:ext cx="8455025" cy="641350"/>
          </a:xfrm>
          <a:custGeom>
            <a:avLst/>
            <a:gdLst/>
            <a:ahLst/>
            <a:cxnLst/>
            <a:rect l="l" t="t" r="r" b="b"/>
            <a:pathLst>
              <a:path w="9561251" h="759966" extrusionOk="0">
                <a:moveTo>
                  <a:pt x="491835" y="0"/>
                </a:moveTo>
                <a:lnTo>
                  <a:pt x="9561251" y="0"/>
                </a:lnTo>
                <a:lnTo>
                  <a:pt x="9561251" y="759966"/>
                </a:lnTo>
                <a:lnTo>
                  <a:pt x="0" y="759966"/>
                </a:lnTo>
                <a:lnTo>
                  <a:pt x="491835" y="0"/>
                </a:lnTo>
                <a:close/>
              </a:path>
            </a:pathLst>
          </a:custGeom>
          <a:solidFill>
            <a:srgbClr val="C00000"/>
          </a:solidFill>
          <a:ln>
            <a:noFill/>
          </a:ln>
          <a:effectLst>
            <a:outerShdw blurRad="63500" dist="190500" dir="2700000">
              <a:srgbClr val="000000">
                <a:alpha val="39607"/>
              </a:srgbClr>
            </a:outerShdw>
          </a:effectLst>
        </p:spPr>
        <p:txBody>
          <a:bodyPr spcFirstLastPara="1" wrap="square" lIns="91425" tIns="45700" rIns="91425" bIns="45700" anchor="ctr" anchorCtr="0">
            <a:noAutofit/>
          </a:bodyPr>
          <a:lstStyle/>
          <a:p>
            <a:pPr marL="0" marR="0" lvl="0" indent="0" algn="r" rtl="0">
              <a:lnSpc>
                <a:spcPct val="120000"/>
              </a:lnSpc>
              <a:spcBef>
                <a:spcPts val="0"/>
              </a:spcBef>
              <a:spcAft>
                <a:spcPts val="0"/>
              </a:spcAft>
              <a:buClr>
                <a:srgbClr val="FFFFFF"/>
              </a:buClr>
              <a:buSzPts val="2700"/>
              <a:buFont typeface="Meiryo"/>
              <a:buNone/>
            </a:pPr>
            <a:r>
              <a:rPr lang="ja-JP" altLang="en-US" sz="2700" b="1" i="0" u="none" dirty="0">
                <a:solidFill>
                  <a:srgbClr val="FFFFFF"/>
                </a:solidFill>
                <a:latin typeface="Meiryo"/>
                <a:ea typeface="Meiryo"/>
                <a:cs typeface="Meiryo"/>
                <a:sym typeface="Meiryo"/>
              </a:rPr>
              <a:t>神話的な</a:t>
            </a:r>
            <a:r>
              <a:rPr lang="ja-JP" sz="2700" b="1" i="0" u="none" dirty="0">
                <a:solidFill>
                  <a:srgbClr val="FFFFFF"/>
                </a:solidFill>
                <a:latin typeface="Meiryo"/>
                <a:ea typeface="Meiryo"/>
                <a:cs typeface="Meiryo"/>
                <a:sym typeface="Meiryo"/>
              </a:rPr>
              <a:t>両性具有イメージ</a:t>
            </a:r>
            <a:endParaRPr dirty="0"/>
          </a:p>
        </p:txBody>
      </p:sp>
      <p:pic>
        <p:nvPicPr>
          <p:cNvPr id="335" name="Google Shape;335;p4"/>
          <p:cNvPicPr preferRelativeResize="0"/>
          <p:nvPr/>
        </p:nvPicPr>
        <p:blipFill rotWithShape="1">
          <a:blip r:embed="rId7">
            <a:alphaModFix/>
          </a:blip>
          <a:srcRect l="5215" t="3582" r="3978" b="6831"/>
          <a:stretch/>
        </p:blipFill>
        <p:spPr>
          <a:xfrm>
            <a:off x="6197600" y="1277937"/>
            <a:ext cx="3833812" cy="3619500"/>
          </a:xfrm>
          <a:prstGeom prst="rect">
            <a:avLst/>
          </a:prstGeom>
          <a:noFill/>
          <a:ln>
            <a:noFill/>
          </a:ln>
        </p:spPr>
      </p:pic>
      <p:sp>
        <p:nvSpPr>
          <p:cNvPr id="336" name="Google Shape;336;p4"/>
          <p:cNvSpPr/>
          <p:nvPr/>
        </p:nvSpPr>
        <p:spPr>
          <a:xfrm>
            <a:off x="1831975" y="412750"/>
            <a:ext cx="6608762" cy="6257925"/>
          </a:xfrm>
          <a:custGeom>
            <a:avLst/>
            <a:gdLst/>
            <a:ahLst/>
            <a:cxnLst/>
            <a:rect l="l" t="t" r="r" b="b"/>
            <a:pathLst>
              <a:path w="6608763" h="6257925" extrusionOk="0">
                <a:moveTo>
                  <a:pt x="1271673" y="1836276"/>
                </a:moveTo>
                <a:lnTo>
                  <a:pt x="1902846" y="1169718"/>
                </a:lnTo>
                <a:lnTo>
                  <a:pt x="3304382" y="2496851"/>
                </a:lnTo>
                <a:lnTo>
                  <a:pt x="4705917" y="1169718"/>
                </a:lnTo>
                <a:lnTo>
                  <a:pt x="5337090" y="1836276"/>
                </a:lnTo>
                <a:lnTo>
                  <a:pt x="3971931" y="3128963"/>
                </a:lnTo>
                <a:lnTo>
                  <a:pt x="5337090" y="4421649"/>
                </a:lnTo>
                <a:lnTo>
                  <a:pt x="4705917" y="5088207"/>
                </a:lnTo>
                <a:lnTo>
                  <a:pt x="3304382" y="3761074"/>
                </a:lnTo>
                <a:lnTo>
                  <a:pt x="1902846" y="5088207"/>
                </a:lnTo>
                <a:lnTo>
                  <a:pt x="1271673" y="4421649"/>
                </a:lnTo>
                <a:lnTo>
                  <a:pt x="2636832" y="3128963"/>
                </a:lnTo>
                <a:lnTo>
                  <a:pt x="1271673" y="1836276"/>
                </a:lnTo>
                <a:close/>
              </a:path>
            </a:pathLst>
          </a:custGeom>
          <a:solidFill>
            <a:srgbClr val="C00000">
              <a:alpha val="78431"/>
            </a:srgb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 calcmode="lin" valueType="num">
                                      <p:cBhvr additive="base">
                                        <p:cTn id="7" dur="500"/>
                                        <p:tgtEl>
                                          <p:spTgt spid="33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5"/>
                                        </p:tgtEl>
                                        <p:attrNameLst>
                                          <p:attrName>style.visibility</p:attrName>
                                        </p:attrNameLst>
                                      </p:cBhvr>
                                      <p:to>
                                        <p:strVal val="visible"/>
                                      </p:to>
                                    </p:set>
                                    <p:animEffect transition="in" filter="fade">
                                      <p:cBhvr>
                                        <p:cTn id="12" dur="500"/>
                                        <p:tgtEl>
                                          <p:spTgt spid="3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6"/>
                                        </p:tgtEl>
                                        <p:attrNameLst>
                                          <p:attrName>style.visibility</p:attrName>
                                        </p:attrNameLst>
                                      </p:cBhvr>
                                      <p:to>
                                        <p:strVal val="visible"/>
                                      </p:to>
                                    </p:set>
                                    <p:animEffect transition="in" filter="fade">
                                      <p:cBhvr>
                                        <p:cTn id="17"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5"/>
          <p:cNvCxnSpPr/>
          <p:nvPr/>
        </p:nvCxnSpPr>
        <p:spPr>
          <a:xfrm>
            <a:off x="161925" y="727075"/>
            <a:ext cx="7897812" cy="0"/>
          </a:xfrm>
          <a:prstGeom prst="straightConnector1">
            <a:avLst/>
          </a:prstGeom>
          <a:noFill/>
          <a:ln w="38100" cap="flat" cmpd="sng">
            <a:solidFill>
              <a:schemeClr val="lt1"/>
            </a:solidFill>
            <a:prstDash val="solid"/>
            <a:miter lim="800000"/>
            <a:headEnd type="none" w="med" len="med"/>
            <a:tailEnd type="none" w="med" len="med"/>
          </a:ln>
        </p:spPr>
      </p:cxnSp>
      <p:sp>
        <p:nvSpPr>
          <p:cNvPr id="343" name="Google Shape;343;p5"/>
          <p:cNvSpPr/>
          <p:nvPr/>
        </p:nvSpPr>
        <p:spPr>
          <a:xfrm>
            <a:off x="161925" y="5635625"/>
            <a:ext cx="10066337" cy="1081087"/>
          </a:xfrm>
          <a:custGeom>
            <a:avLst/>
            <a:gdLst/>
            <a:ahLst/>
            <a:cxnLst/>
            <a:rect l="l" t="t" r="r" b="b"/>
            <a:pathLst>
              <a:path w="9561251" h="759966" extrusionOk="0">
                <a:moveTo>
                  <a:pt x="491835" y="0"/>
                </a:moveTo>
                <a:lnTo>
                  <a:pt x="9561251" y="0"/>
                </a:lnTo>
                <a:lnTo>
                  <a:pt x="9561251" y="759966"/>
                </a:lnTo>
                <a:lnTo>
                  <a:pt x="0" y="759966"/>
                </a:lnTo>
                <a:lnTo>
                  <a:pt x="491835" y="0"/>
                </a:lnTo>
                <a:close/>
              </a:path>
            </a:pathLst>
          </a:custGeom>
          <a:solidFill>
            <a:srgbClr val="C00000"/>
          </a:solidFill>
          <a:ln>
            <a:noFill/>
          </a:ln>
          <a:effectLst>
            <a:outerShdw blurRad="63500" dist="190500" dir="2700000">
              <a:srgbClr val="000000">
                <a:alpha val="39607"/>
              </a:srgbClr>
            </a:outerShdw>
          </a:effectLst>
        </p:spPr>
        <p:txBody>
          <a:bodyPr spcFirstLastPara="1" wrap="square" lIns="91425" tIns="45700" rIns="91425" bIns="45700" anchor="ctr" anchorCtr="0">
            <a:noAutofit/>
          </a:bodyPr>
          <a:lstStyle/>
          <a:p>
            <a:pPr marL="674687" marR="0" lvl="1" indent="-288924" algn="l" rtl="0">
              <a:lnSpc>
                <a:spcPct val="120000"/>
              </a:lnSpc>
              <a:spcBef>
                <a:spcPts val="0"/>
              </a:spcBef>
              <a:spcAft>
                <a:spcPts val="0"/>
              </a:spcAft>
              <a:buClr>
                <a:srgbClr val="FFFFFF"/>
              </a:buClr>
              <a:buSzPts val="1600"/>
              <a:buFont typeface="Arial"/>
              <a:buChar char="•"/>
            </a:pPr>
            <a:r>
              <a:rPr lang="ja-JP" sz="1600" b="1" i="0" u="none" strike="noStrike" cap="none">
                <a:solidFill>
                  <a:srgbClr val="FFFFFF"/>
                </a:solidFill>
                <a:latin typeface="Meiryo"/>
                <a:ea typeface="Meiryo"/>
                <a:cs typeface="Meiryo"/>
                <a:sym typeface="Meiryo"/>
              </a:rPr>
              <a:t>インターセックスという性別などのアイデンティティを持っていることを認められたいというニーズはほとんど無い。それどころか、彼ら彼女らの大部分は、自分のことをただの男性・ただの女性と見なしてほしいと思っている。</a:t>
            </a:r>
            <a:r>
              <a:rPr lang="ja-JP" sz="900" b="0" i="0" u="none" strike="noStrike" cap="none">
                <a:solidFill>
                  <a:srgbClr val="FFFFFF"/>
                </a:solidFill>
                <a:latin typeface="Meiryo"/>
                <a:ea typeface="Meiryo"/>
                <a:cs typeface="Meiryo"/>
                <a:sym typeface="Meiryo"/>
              </a:rPr>
              <a:t>（オランダ社会文化計画局：2014）</a:t>
            </a:r>
            <a:endParaRPr/>
          </a:p>
        </p:txBody>
      </p:sp>
      <p:pic>
        <p:nvPicPr>
          <p:cNvPr id="344" name="Google Shape;344;p5"/>
          <p:cNvPicPr preferRelativeResize="0"/>
          <p:nvPr/>
        </p:nvPicPr>
        <p:blipFill rotWithShape="1">
          <a:blip r:embed="rId3">
            <a:alphaModFix/>
          </a:blip>
          <a:srcRect r="66665"/>
          <a:stretch/>
        </p:blipFill>
        <p:spPr>
          <a:xfrm>
            <a:off x="323850" y="1222375"/>
            <a:ext cx="3587750" cy="4222750"/>
          </a:xfrm>
          <a:prstGeom prst="rect">
            <a:avLst/>
          </a:prstGeom>
          <a:noFill/>
          <a:ln>
            <a:noFill/>
          </a:ln>
          <a:effectLst>
            <a:outerShdw blurRad="50800" dist="190500" dir="2700000" algn="tl" rotWithShape="0">
              <a:srgbClr val="000000">
                <a:alpha val="40000"/>
              </a:srgbClr>
            </a:outerShdw>
          </a:effectLst>
        </p:spPr>
      </p:pic>
      <p:pic>
        <p:nvPicPr>
          <p:cNvPr id="345" name="Google Shape;345;p5"/>
          <p:cNvPicPr preferRelativeResize="0"/>
          <p:nvPr/>
        </p:nvPicPr>
        <p:blipFill rotWithShape="1">
          <a:blip r:embed="rId3">
            <a:alphaModFix/>
          </a:blip>
          <a:srcRect l="33334" r="33331"/>
          <a:stretch/>
        </p:blipFill>
        <p:spPr>
          <a:xfrm>
            <a:off x="4198938" y="2076450"/>
            <a:ext cx="2808287" cy="3303588"/>
          </a:xfrm>
          <a:prstGeom prst="rect">
            <a:avLst/>
          </a:prstGeom>
          <a:noFill/>
          <a:ln>
            <a:noFill/>
          </a:ln>
          <a:effectLst>
            <a:outerShdw blurRad="50800" dist="190500" dir="2700000" algn="tl" rotWithShape="0">
              <a:srgbClr val="000000">
                <a:alpha val="40000"/>
              </a:srgbClr>
            </a:outerShdw>
          </a:effectLst>
        </p:spPr>
      </p:pic>
      <p:pic>
        <p:nvPicPr>
          <p:cNvPr id="346" name="Google Shape;346;p5"/>
          <p:cNvPicPr preferRelativeResize="0"/>
          <p:nvPr/>
        </p:nvPicPr>
        <p:blipFill rotWithShape="1">
          <a:blip r:embed="rId3">
            <a:alphaModFix/>
          </a:blip>
          <a:srcRect l="66669"/>
          <a:stretch/>
        </p:blipFill>
        <p:spPr>
          <a:xfrm>
            <a:off x="7132638" y="2076450"/>
            <a:ext cx="2862262" cy="3368675"/>
          </a:xfrm>
          <a:prstGeom prst="rect">
            <a:avLst/>
          </a:prstGeom>
          <a:noFill/>
          <a:ln>
            <a:noFill/>
          </a:ln>
          <a:effectLst>
            <a:outerShdw blurRad="50800" dist="190500" dir="2700000" algn="tl" rotWithShape="0">
              <a:srgbClr val="000000">
                <a:alpha val="40000"/>
              </a:srgbClr>
            </a:outerShdw>
          </a:effectLst>
        </p:spPr>
      </p:pic>
      <p:sp>
        <p:nvSpPr>
          <p:cNvPr id="347" name="Google Shape;347;p5"/>
          <p:cNvSpPr/>
          <p:nvPr/>
        </p:nvSpPr>
        <p:spPr>
          <a:xfrm>
            <a:off x="26987" y="115887"/>
            <a:ext cx="9653587" cy="814387"/>
          </a:xfrm>
          <a:custGeom>
            <a:avLst/>
            <a:gdLst/>
            <a:ahLst/>
            <a:cxnLst/>
            <a:rect l="l" t="t" r="r" b="b"/>
            <a:pathLst>
              <a:path w="8400256" h="759966" extrusionOk="0">
                <a:moveTo>
                  <a:pt x="0" y="0"/>
                </a:moveTo>
                <a:lnTo>
                  <a:pt x="8400256" y="0"/>
                </a:lnTo>
                <a:lnTo>
                  <a:pt x="8210265" y="759966"/>
                </a:lnTo>
                <a:lnTo>
                  <a:pt x="0" y="759966"/>
                </a:lnTo>
                <a:lnTo>
                  <a:pt x="0" y="0"/>
                </a:lnTo>
                <a:close/>
              </a:path>
            </a:pathLst>
          </a:custGeom>
          <a:solidFill>
            <a:srgbClr val="10253F"/>
          </a:solidFill>
          <a:ln>
            <a:noFill/>
          </a:ln>
          <a:effectLst>
            <a:outerShdw blurRad="63500" dist="114299" dir="27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000"/>
              <a:buFont typeface="Meiryo"/>
              <a:buNone/>
            </a:pPr>
            <a:r>
              <a:rPr lang="ja-JP" sz="2000" b="1" i="0" u="none">
                <a:solidFill>
                  <a:srgbClr val="FFFFFF"/>
                </a:solidFill>
                <a:latin typeface="Meiryo"/>
                <a:ea typeface="Meiryo"/>
                <a:cs typeface="Meiryo"/>
                <a:sym typeface="Meiryo"/>
              </a:rPr>
              <a:t>DSDsを持つ人々の「ノン・バイナリー（「男でも女でもない」という性自認）」</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 calcmode="lin" valueType="num">
                                      <p:cBhvr additive="base">
                                        <p:cTn id="7" dur="500"/>
                                        <p:tgtEl>
                                          <p:spTgt spid="34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47"/>
                                        </p:tgtEl>
                                        <p:attrNameLst>
                                          <p:attrName>style.visibility</p:attrName>
                                        </p:attrNameLst>
                                      </p:cBhvr>
                                      <p:to>
                                        <p:strVal val="visible"/>
                                      </p:to>
                                    </p:set>
                                    <p:anim calcmode="lin" valueType="num">
                                      <p:cBhvr additive="base">
                                        <p:cTn id="10" dur="500"/>
                                        <p:tgtEl>
                                          <p:spTgt spid="34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
          <p:cNvSpPr/>
          <p:nvPr/>
        </p:nvSpPr>
        <p:spPr>
          <a:xfrm>
            <a:off x="0" y="152400"/>
            <a:ext cx="8096250" cy="830262"/>
          </a:xfrm>
          <a:custGeom>
            <a:avLst/>
            <a:gdLst/>
            <a:ahLst/>
            <a:cxnLst/>
            <a:rect l="l" t="t" r="r" b="b"/>
            <a:pathLst>
              <a:path w="8400256" h="759966" extrusionOk="0">
                <a:moveTo>
                  <a:pt x="0" y="0"/>
                </a:moveTo>
                <a:lnTo>
                  <a:pt x="8400256" y="0"/>
                </a:lnTo>
                <a:lnTo>
                  <a:pt x="8210265" y="759966"/>
                </a:lnTo>
                <a:lnTo>
                  <a:pt x="0" y="759966"/>
                </a:lnTo>
                <a:lnTo>
                  <a:pt x="0" y="0"/>
                </a:lnTo>
                <a:close/>
              </a:path>
            </a:pathLst>
          </a:custGeom>
          <a:solidFill>
            <a:srgbClr val="222A35"/>
          </a:solidFill>
          <a:ln>
            <a:noFill/>
          </a:ln>
          <a:effectLst>
            <a:outerShdw blurRad="63500" dist="114299" dir="27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000"/>
              <a:buFont typeface="Meiryo"/>
              <a:buNone/>
            </a:pPr>
            <a:r>
              <a:rPr lang="ja-JP" sz="2000" b="1" i="0" u="none">
                <a:solidFill>
                  <a:srgbClr val="FFFFFF"/>
                </a:solidFill>
                <a:latin typeface="Meiryo"/>
                <a:ea typeface="Meiryo"/>
                <a:cs typeface="Meiryo"/>
                <a:sym typeface="Meiryo"/>
              </a:rPr>
              <a:t>オランダ文科省　</a:t>
            </a:r>
            <a:r>
              <a:rPr lang="ja-JP" sz="2000" b="1" i="0" u="none">
                <a:solidFill>
                  <a:srgbClr val="FFFFFF"/>
                </a:solidFill>
                <a:latin typeface="Arial"/>
                <a:ea typeface="Arial"/>
                <a:cs typeface="Arial"/>
                <a:sym typeface="Arial"/>
              </a:rPr>
              <a:t>社会文化計画局報告書</a:t>
            </a:r>
            <a:r>
              <a:rPr lang="ja-JP" sz="2000" b="0" i="0" u="none">
                <a:solidFill>
                  <a:srgbClr val="FFFFFF"/>
                </a:solidFill>
                <a:latin typeface="Arial"/>
                <a:ea typeface="Arial"/>
                <a:cs typeface="Arial"/>
                <a:sym typeface="Arial"/>
              </a:rPr>
              <a:t>（2014）</a:t>
            </a:r>
            <a:endParaRPr/>
          </a:p>
          <a:p>
            <a:pPr marL="0" marR="0" lvl="0" indent="0" algn="l" rtl="0">
              <a:lnSpc>
                <a:spcPct val="100000"/>
              </a:lnSpc>
              <a:spcBef>
                <a:spcPts val="0"/>
              </a:spcBef>
              <a:spcAft>
                <a:spcPts val="0"/>
              </a:spcAft>
              <a:buClr>
                <a:srgbClr val="FFFFFF"/>
              </a:buClr>
              <a:buSzPts val="1500"/>
              <a:buFont typeface="Arial"/>
              <a:buNone/>
            </a:pPr>
            <a:r>
              <a:rPr lang="ja-JP" sz="1500" b="1" i="0" u="none">
                <a:solidFill>
                  <a:srgbClr val="FFFFFF"/>
                </a:solidFill>
                <a:latin typeface="Arial"/>
                <a:ea typeface="Arial"/>
                <a:cs typeface="Arial"/>
                <a:sym typeface="Arial"/>
              </a:rPr>
              <a:t>　　　　　　　　世界で初めての国家機関による</a:t>
            </a:r>
            <a:r>
              <a:rPr lang="ja-JP" sz="1500" b="0" i="0" u="none">
                <a:solidFill>
                  <a:srgbClr val="FFFFFF"/>
                </a:solidFill>
                <a:latin typeface="Arial"/>
                <a:ea typeface="Arial"/>
                <a:cs typeface="Arial"/>
                <a:sym typeface="Arial"/>
              </a:rPr>
              <a:t>DSDsを持つ人々の実態調査</a:t>
            </a:r>
            <a:endParaRPr/>
          </a:p>
        </p:txBody>
      </p:sp>
      <p:sp>
        <p:nvSpPr>
          <p:cNvPr id="354" name="Google Shape;354;p6"/>
          <p:cNvSpPr txBox="1"/>
          <p:nvPr/>
        </p:nvSpPr>
        <p:spPr>
          <a:xfrm>
            <a:off x="7250112" y="5470525"/>
            <a:ext cx="2662237" cy="4429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700"/>
              <a:buFont typeface="Meiryo"/>
              <a:buNone/>
            </a:pPr>
            <a:r>
              <a:rPr lang="ja-JP" sz="700" b="0" i="0" u="none">
                <a:solidFill>
                  <a:schemeClr val="dk1"/>
                </a:solidFill>
                <a:latin typeface="Meiryo"/>
                <a:ea typeface="Meiryo"/>
                <a:cs typeface="Meiryo"/>
                <a:sym typeface="Meiryo"/>
              </a:rPr>
              <a:t>The Netherland Institute for Social Research(2014) Living with intersex/DSD An exploratory study of the social situation of persons with intersex/DSD</a:t>
            </a:r>
            <a:endParaRPr/>
          </a:p>
        </p:txBody>
      </p:sp>
      <p:pic>
        <p:nvPicPr>
          <p:cNvPr id="355" name="Google Shape;355;p6"/>
          <p:cNvPicPr preferRelativeResize="0"/>
          <p:nvPr/>
        </p:nvPicPr>
        <p:blipFill rotWithShape="1">
          <a:blip r:embed="rId3">
            <a:alphaModFix/>
          </a:blip>
          <a:srcRect/>
          <a:stretch/>
        </p:blipFill>
        <p:spPr>
          <a:xfrm>
            <a:off x="7250113" y="1831975"/>
            <a:ext cx="2662237" cy="3502025"/>
          </a:xfrm>
          <a:prstGeom prst="rect">
            <a:avLst/>
          </a:prstGeom>
          <a:noFill/>
          <a:ln>
            <a:noFill/>
          </a:ln>
          <a:effectLst>
            <a:outerShdw blurRad="50800" dist="266700" dir="2700000" algn="tl" rotWithShape="0">
              <a:srgbClr val="000000">
                <a:alpha val="40000"/>
              </a:srgbClr>
            </a:outerShdw>
          </a:effectLst>
        </p:spPr>
      </p:pic>
      <p:sp>
        <p:nvSpPr>
          <p:cNvPr id="356" name="Google Shape;356;p6"/>
          <p:cNvSpPr txBox="1"/>
          <p:nvPr/>
        </p:nvSpPr>
        <p:spPr>
          <a:xfrm>
            <a:off x="86172" y="1224372"/>
            <a:ext cx="7237906" cy="5381946"/>
          </a:xfrm>
          <a:prstGeom prst="rect">
            <a:avLst/>
          </a:prstGeom>
          <a:noFill/>
          <a:ln>
            <a:noFill/>
          </a:ln>
        </p:spPr>
        <p:txBody>
          <a:bodyPr spcFirstLastPara="1" wrap="square" lIns="91425" tIns="45700" rIns="91425" bIns="45700" anchor="t" anchorCtr="0">
            <a:spAutoFit/>
          </a:bodyPr>
          <a:lstStyle/>
          <a:p>
            <a:pPr marL="217004" marR="0" lvl="0" indent="-217004" algn="l" rtl="0">
              <a:lnSpc>
                <a:spcPct val="120000"/>
              </a:lnSpc>
              <a:spcBef>
                <a:spcPts val="0"/>
              </a:spcBef>
              <a:spcAft>
                <a:spcPts val="0"/>
              </a:spcAft>
              <a:buClr>
                <a:srgbClr val="000000"/>
              </a:buClr>
              <a:buSzPts val="1600"/>
              <a:buFont typeface="Arial"/>
              <a:buChar char="•"/>
            </a:pPr>
            <a:r>
              <a:rPr lang="ja-JP" sz="1600" b="1" i="0" u="none" strike="noStrike" cap="none" dirty="0">
                <a:solidFill>
                  <a:srgbClr val="000000"/>
                </a:solidFill>
                <a:latin typeface="Arial"/>
                <a:ea typeface="Arial"/>
                <a:cs typeface="Arial"/>
                <a:sym typeface="Arial"/>
              </a:rPr>
              <a:t>DSDsを持つ人々は一般的に、そのようなひとつの集団の一員であるとは感じておらず、</a:t>
            </a:r>
            <a:r>
              <a:rPr lang="ja-JP" sz="1600" b="1" i="0" u="none" strike="noStrike" cap="none" dirty="0">
                <a:solidFill>
                  <a:srgbClr val="C00000"/>
                </a:solidFill>
                <a:latin typeface="Arial"/>
                <a:ea typeface="Arial"/>
                <a:cs typeface="Arial"/>
                <a:sym typeface="Arial"/>
              </a:rPr>
              <a:t>男性・女性以外の別のカテゴリーと見なされたいとも望んでいない。</a:t>
            </a:r>
            <a:endParaRPr sz="1600" b="1" i="0" u="none" strike="noStrike" cap="none" dirty="0">
              <a:solidFill>
                <a:srgbClr val="C00000"/>
              </a:solidFill>
              <a:latin typeface="Arial"/>
              <a:ea typeface="Arial"/>
              <a:cs typeface="Arial"/>
              <a:sym typeface="Arial"/>
            </a:endParaRPr>
          </a:p>
          <a:p>
            <a:pPr marL="217004" marR="0" lvl="0" indent="-217004" algn="l" rtl="0">
              <a:lnSpc>
                <a:spcPct val="120000"/>
              </a:lnSpc>
              <a:spcBef>
                <a:spcPts val="759"/>
              </a:spcBef>
              <a:spcAft>
                <a:spcPts val="0"/>
              </a:spcAft>
              <a:buClr>
                <a:srgbClr val="C00000"/>
              </a:buClr>
              <a:buSzPts val="1600"/>
              <a:buFont typeface="Arial"/>
              <a:buChar char="•"/>
            </a:pPr>
            <a:r>
              <a:rPr lang="ja-JP" sz="1600" b="1" i="0" u="sng" strike="noStrike" cap="none" dirty="0">
                <a:solidFill>
                  <a:srgbClr val="C00000"/>
                </a:solidFill>
                <a:latin typeface="Arial"/>
                <a:ea typeface="Arial"/>
                <a:cs typeface="Arial"/>
                <a:sym typeface="Arial"/>
              </a:rPr>
              <a:t>むしろ彼ら彼女らの望みは、ただの男性・女性として見てもらうこと。</a:t>
            </a:r>
            <a:endParaRPr sz="1600" b="1" i="0" u="sng" strike="noStrike" cap="none" dirty="0">
              <a:solidFill>
                <a:srgbClr val="C00000"/>
              </a:solidFill>
              <a:latin typeface="Arial"/>
              <a:ea typeface="Arial"/>
              <a:cs typeface="Arial"/>
              <a:sym typeface="Arial"/>
            </a:endParaRPr>
          </a:p>
          <a:p>
            <a:pPr marL="217004" marR="0" lvl="0" indent="-217004" algn="l" rtl="0">
              <a:lnSpc>
                <a:spcPct val="120000"/>
              </a:lnSpc>
              <a:spcBef>
                <a:spcPts val="759"/>
              </a:spcBef>
              <a:spcAft>
                <a:spcPts val="0"/>
              </a:spcAft>
              <a:buClr>
                <a:srgbClr val="000000"/>
              </a:buClr>
              <a:buSzPts val="1600"/>
              <a:buFont typeface="Arial"/>
              <a:buChar char="•"/>
            </a:pPr>
            <a:r>
              <a:rPr lang="ja-JP" sz="1600" b="0" i="0" u="none" strike="noStrike" cap="none" dirty="0">
                <a:solidFill>
                  <a:srgbClr val="000000"/>
                </a:solidFill>
                <a:latin typeface="Arial"/>
                <a:ea typeface="Arial"/>
                <a:cs typeface="Arial"/>
                <a:sym typeface="Arial"/>
              </a:rPr>
              <a:t>支援者や社会学の研究者は、人間の体の性、ひいては男女の性別の二分法に疑義を唱えている。しかし、本調査でインタビューを受けたDSDsを持つ人々自身は，</a:t>
            </a:r>
            <a:r>
              <a:rPr lang="ja-JP" sz="1600" b="1" i="0" u="sng" strike="noStrike" cap="none" dirty="0">
                <a:solidFill>
                  <a:srgbClr val="C00000"/>
                </a:solidFill>
                <a:latin typeface="Arial"/>
                <a:ea typeface="Arial"/>
                <a:cs typeface="Arial"/>
                <a:sym typeface="Arial"/>
              </a:rPr>
              <a:t>男女の二分法を打ち崩したいという希望を全く持っていない。</a:t>
            </a:r>
            <a:endParaRPr sz="1600" b="1" i="0" u="sng" strike="noStrike" cap="none" dirty="0">
              <a:solidFill>
                <a:srgbClr val="C00000"/>
              </a:solidFill>
              <a:latin typeface="Arial"/>
              <a:ea typeface="Arial"/>
              <a:cs typeface="Arial"/>
              <a:sym typeface="Arial"/>
            </a:endParaRPr>
          </a:p>
          <a:p>
            <a:pPr marL="217004" marR="0" lvl="0" indent="-217004" algn="l" rtl="0">
              <a:lnSpc>
                <a:spcPct val="120000"/>
              </a:lnSpc>
              <a:spcBef>
                <a:spcPts val="759"/>
              </a:spcBef>
              <a:spcAft>
                <a:spcPts val="0"/>
              </a:spcAft>
              <a:buClr>
                <a:srgbClr val="C00000"/>
              </a:buClr>
              <a:buSzPts val="1600"/>
              <a:buFont typeface="Arial"/>
              <a:buChar char="•"/>
            </a:pPr>
            <a:r>
              <a:rPr lang="ja-JP" sz="1600" b="1" i="0" u="none" strike="noStrike" cap="none" dirty="0">
                <a:solidFill>
                  <a:srgbClr val="C00000"/>
                </a:solidFill>
                <a:latin typeface="Arial"/>
                <a:ea typeface="Arial"/>
                <a:cs typeface="Arial"/>
                <a:sym typeface="Arial"/>
              </a:rPr>
              <a:t>それどころか，自分が男性もしくは女性であると感じるかどうかさえ、ほとんど全く疑いを持ったこともない。むしろ、他人が自分を完全な男性・完全な女性として見てくれるかどうか不安に思っている。</a:t>
            </a:r>
            <a:endParaRPr sz="1600" b="1" i="0" u="none" strike="noStrike" cap="none" dirty="0">
              <a:solidFill>
                <a:srgbClr val="C00000"/>
              </a:solidFill>
              <a:latin typeface="Arial"/>
              <a:ea typeface="Arial"/>
              <a:cs typeface="Arial"/>
              <a:sym typeface="Arial"/>
            </a:endParaRPr>
          </a:p>
          <a:p>
            <a:pPr marL="217004" marR="0" lvl="0" indent="-217004" algn="l" rtl="0">
              <a:lnSpc>
                <a:spcPct val="120000"/>
              </a:lnSpc>
              <a:spcBef>
                <a:spcPts val="759"/>
              </a:spcBef>
              <a:spcAft>
                <a:spcPts val="0"/>
              </a:spcAft>
              <a:buClr>
                <a:srgbClr val="000000"/>
              </a:buClr>
              <a:buSzPts val="1600"/>
              <a:buFont typeface="Arial"/>
              <a:buChar char="•"/>
            </a:pPr>
            <a:r>
              <a:rPr lang="ja-JP" sz="1600" b="1" i="0" u="none" strike="noStrike" cap="none" dirty="0">
                <a:solidFill>
                  <a:srgbClr val="000000"/>
                </a:solidFill>
                <a:latin typeface="Arial"/>
                <a:ea typeface="Arial"/>
                <a:cs typeface="Arial"/>
                <a:sym typeface="Arial"/>
              </a:rPr>
              <a:t>DSDsを持つ人々が出会った</a:t>
            </a:r>
            <a:r>
              <a:rPr lang="ja-JP" sz="1800" b="1" i="0" u="none" strike="noStrike" cap="none" dirty="0">
                <a:solidFill>
                  <a:srgbClr val="C00000"/>
                </a:solidFill>
                <a:latin typeface="Arial"/>
                <a:ea typeface="Arial"/>
                <a:cs typeface="Arial"/>
                <a:sym typeface="Arial"/>
              </a:rPr>
              <a:t>偏見</a:t>
            </a:r>
            <a:r>
              <a:rPr lang="ja-JP" sz="1600" b="1" i="0" u="none" strike="noStrike" cap="none" dirty="0">
                <a:solidFill>
                  <a:srgbClr val="000000"/>
                </a:solidFill>
                <a:latin typeface="Arial"/>
                <a:ea typeface="Arial"/>
                <a:cs typeface="Arial"/>
                <a:sym typeface="Arial"/>
              </a:rPr>
              <a:t>には次のようなものがある。</a:t>
            </a:r>
            <a:endParaRPr sz="1600" b="1" i="0" u="none" strike="noStrike" cap="none" dirty="0">
              <a:solidFill>
                <a:srgbClr val="000000"/>
              </a:solidFill>
              <a:latin typeface="Arial"/>
              <a:ea typeface="Arial"/>
              <a:cs typeface="Arial"/>
              <a:sym typeface="Arial"/>
            </a:endParaRPr>
          </a:p>
          <a:p>
            <a:pPr marL="988575" marR="0" lvl="2" indent="-217004" algn="l" rtl="0">
              <a:lnSpc>
                <a:spcPct val="120000"/>
              </a:lnSpc>
              <a:spcBef>
                <a:spcPts val="759"/>
              </a:spcBef>
              <a:spcAft>
                <a:spcPts val="0"/>
              </a:spcAft>
              <a:buClr>
                <a:srgbClr val="000000"/>
              </a:buClr>
              <a:buSzPts val="1600"/>
              <a:buFont typeface="Arial"/>
              <a:buChar char="•"/>
            </a:pPr>
            <a:r>
              <a:rPr lang="ja-JP" sz="1600" b="0" i="0" u="none" strike="noStrike" cap="none" dirty="0">
                <a:solidFill>
                  <a:srgbClr val="000000"/>
                </a:solidFill>
                <a:latin typeface="Arial"/>
                <a:ea typeface="Arial"/>
                <a:cs typeface="Arial"/>
                <a:sym typeface="Arial"/>
              </a:rPr>
              <a:t>何か「男性と女性の中間」である。</a:t>
            </a:r>
            <a:endParaRPr sz="1600" b="0" i="0" u="none" strike="noStrike" cap="none" dirty="0">
              <a:solidFill>
                <a:srgbClr val="000000"/>
              </a:solidFill>
              <a:latin typeface="Arial"/>
              <a:ea typeface="Arial"/>
              <a:cs typeface="Arial"/>
              <a:sym typeface="Arial"/>
            </a:endParaRPr>
          </a:p>
          <a:p>
            <a:pPr marL="988575" marR="0" lvl="2" indent="-217004" algn="l" rtl="0">
              <a:lnSpc>
                <a:spcPct val="120000"/>
              </a:lnSpc>
              <a:spcBef>
                <a:spcPts val="759"/>
              </a:spcBef>
              <a:spcAft>
                <a:spcPts val="0"/>
              </a:spcAft>
              <a:buClr>
                <a:srgbClr val="000000"/>
              </a:buClr>
              <a:buSzPts val="1600"/>
              <a:buFont typeface="Arial"/>
              <a:buChar char="•"/>
            </a:pPr>
            <a:r>
              <a:rPr lang="ja-JP" sz="1600" b="0" i="0" u="none" strike="noStrike" cap="none" dirty="0">
                <a:solidFill>
                  <a:srgbClr val="000000"/>
                </a:solidFill>
                <a:latin typeface="Arial"/>
                <a:ea typeface="Arial"/>
                <a:cs typeface="Arial"/>
                <a:sym typeface="Arial"/>
              </a:rPr>
              <a:t>完全な男性・女性ではない。</a:t>
            </a:r>
            <a:endParaRPr sz="1600" b="0" i="0" u="none" strike="noStrike" cap="none" dirty="0">
              <a:solidFill>
                <a:srgbClr val="000000"/>
              </a:solidFill>
              <a:latin typeface="Arial"/>
              <a:ea typeface="Arial"/>
              <a:cs typeface="Arial"/>
              <a:sym typeface="Arial"/>
            </a:endParaRPr>
          </a:p>
          <a:p>
            <a:pPr marL="988575" marR="0" lvl="2" indent="-217004" algn="l" rtl="0">
              <a:lnSpc>
                <a:spcPct val="120000"/>
              </a:lnSpc>
              <a:spcBef>
                <a:spcPts val="759"/>
              </a:spcBef>
              <a:spcAft>
                <a:spcPts val="0"/>
              </a:spcAft>
              <a:buClr>
                <a:srgbClr val="000000"/>
              </a:buClr>
              <a:buSzPts val="1600"/>
              <a:buFont typeface="Arial"/>
              <a:buChar char="•"/>
            </a:pPr>
            <a:r>
              <a:rPr lang="ja-JP" sz="1600" b="0" i="0" u="none" strike="noStrike" cap="none" dirty="0">
                <a:solidFill>
                  <a:srgbClr val="000000"/>
                </a:solidFill>
                <a:latin typeface="Arial"/>
                <a:ea typeface="Arial"/>
                <a:cs typeface="Arial"/>
                <a:sym typeface="Arial"/>
              </a:rPr>
              <a:t>彼ら彼女らは同性愛、トランスジェンダーだ。</a:t>
            </a:r>
            <a:endParaRPr sz="1600" b="0" i="0" u="none" strike="noStrike" cap="none" dirty="0">
              <a:solidFill>
                <a:srgbClr val="000000"/>
              </a:solidFill>
              <a:latin typeface="Arial"/>
              <a:ea typeface="Arial"/>
              <a:cs typeface="Arial"/>
              <a:sym typeface="Arial"/>
            </a:endParaRPr>
          </a:p>
          <a:p>
            <a:pPr marL="988575" marR="0" lvl="2" indent="-217004" algn="l" rtl="0">
              <a:lnSpc>
                <a:spcPct val="120000"/>
              </a:lnSpc>
              <a:spcBef>
                <a:spcPts val="759"/>
              </a:spcBef>
              <a:spcAft>
                <a:spcPts val="0"/>
              </a:spcAft>
              <a:buClr>
                <a:srgbClr val="000000"/>
              </a:buClr>
              <a:buSzPts val="1600"/>
              <a:buFont typeface="Arial"/>
              <a:buChar char="•"/>
            </a:pPr>
            <a:r>
              <a:rPr lang="ja-JP" sz="1600" b="0" i="0" u="none" strike="noStrike" cap="none" dirty="0">
                <a:solidFill>
                  <a:srgbClr val="000000"/>
                </a:solidFill>
                <a:latin typeface="Arial"/>
                <a:ea typeface="Arial"/>
                <a:cs typeface="Arial"/>
                <a:sym typeface="Arial"/>
              </a:rPr>
              <a:t>皆，曖昧な性器である。</a:t>
            </a:r>
            <a:endParaRPr sz="1600" b="0" i="0" u="none" strike="noStrike" cap="none" dirty="0">
              <a:solidFill>
                <a:srgbClr val="C00000"/>
              </a:solidFill>
              <a:latin typeface="Arial"/>
              <a:ea typeface="Arial"/>
              <a:cs typeface="Arial"/>
              <a:sym typeface="Aria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7"/>
          <p:cNvSpPr txBox="1"/>
          <p:nvPr/>
        </p:nvSpPr>
        <p:spPr>
          <a:xfrm>
            <a:off x="192087" y="1822450"/>
            <a:ext cx="6680200" cy="3165475"/>
          </a:xfrm>
          <a:prstGeom prst="rect">
            <a:avLst/>
          </a:prstGeom>
          <a:noFill/>
          <a:ln>
            <a:noFill/>
          </a:ln>
        </p:spPr>
        <p:txBody>
          <a:bodyPr spcFirstLastPara="1" wrap="square" lIns="91425" tIns="45700" rIns="91425" bIns="45700" anchor="t" anchorCtr="0">
            <a:spAutoFit/>
          </a:bodyPr>
          <a:lstStyle/>
          <a:p>
            <a:pPr marL="239711" marR="0" lvl="0" indent="-239711" algn="l" rtl="0">
              <a:lnSpc>
                <a:spcPct val="130000"/>
              </a:lnSpc>
              <a:spcBef>
                <a:spcPts val="0"/>
              </a:spcBef>
              <a:spcAft>
                <a:spcPts val="0"/>
              </a:spcAft>
              <a:buClr>
                <a:srgbClr val="1C4C74"/>
              </a:buClr>
              <a:buSzPts val="1600"/>
              <a:buFont typeface="Arial"/>
              <a:buChar char="•"/>
            </a:pPr>
            <a:r>
              <a:rPr lang="ja-JP" sz="1600" b="0" i="0" u="none">
                <a:solidFill>
                  <a:srgbClr val="000000"/>
                </a:solidFill>
                <a:latin typeface="Arial"/>
                <a:ea typeface="Arial"/>
                <a:cs typeface="Arial"/>
                <a:sym typeface="Arial"/>
              </a:rPr>
              <a:t>調査参加者および子どもたちは皆，</a:t>
            </a:r>
            <a:r>
              <a:rPr lang="ja-JP" sz="1600" b="1" i="0" u="none">
                <a:solidFill>
                  <a:srgbClr val="C00000"/>
                </a:solidFill>
                <a:latin typeface="Arial"/>
                <a:ea typeface="Arial"/>
                <a:cs typeface="Arial"/>
                <a:sym typeface="Arial"/>
              </a:rPr>
              <a:t>自身を明確に男性／女性と認識している</a:t>
            </a:r>
            <a:r>
              <a:rPr lang="ja-JP" sz="1600" b="0" i="0" u="none">
                <a:solidFill>
                  <a:srgbClr val="C00000"/>
                </a:solidFill>
                <a:latin typeface="Arial"/>
                <a:ea typeface="Arial"/>
                <a:cs typeface="Arial"/>
                <a:sym typeface="Arial"/>
              </a:rPr>
              <a:t>。</a:t>
            </a:r>
            <a:endParaRPr/>
          </a:p>
          <a:p>
            <a:pPr marL="239711" marR="0" lvl="0" indent="-239711" algn="l" rtl="0">
              <a:lnSpc>
                <a:spcPct val="130000"/>
              </a:lnSpc>
              <a:spcBef>
                <a:spcPts val="500"/>
              </a:spcBef>
              <a:spcAft>
                <a:spcPts val="0"/>
              </a:spcAft>
              <a:buClr>
                <a:srgbClr val="1C4C74"/>
              </a:buClr>
              <a:buSzPts val="1600"/>
              <a:buFont typeface="Arial"/>
              <a:buChar char="•"/>
            </a:pPr>
            <a:r>
              <a:rPr lang="ja-JP" sz="1600" b="0" i="0" u="none">
                <a:solidFill>
                  <a:srgbClr val="000000"/>
                </a:solidFill>
                <a:latin typeface="Arial"/>
                <a:ea typeface="Arial"/>
                <a:cs typeface="Arial"/>
                <a:sym typeface="Arial"/>
              </a:rPr>
              <a:t>この事実は，インターセックス／性分化疾患についての最大の神話の一つ，すなわち，</a:t>
            </a:r>
            <a:r>
              <a:rPr lang="ja-JP" sz="1600" b="1" i="0" u="none">
                <a:solidFill>
                  <a:srgbClr val="C00000"/>
                </a:solidFill>
                <a:latin typeface="Arial"/>
                <a:ea typeface="Arial"/>
                <a:cs typeface="Arial"/>
                <a:sym typeface="Arial"/>
              </a:rPr>
              <a:t>こういう体のバリエーションは男性・女性ではない（Xの）集団である，第三の性別のカテゴリーであるという神話を直ちに否定する</a:t>
            </a:r>
            <a:r>
              <a:rPr lang="ja-JP" sz="1600" b="0" i="0" u="none">
                <a:solidFill>
                  <a:srgbClr val="000000"/>
                </a:solidFill>
                <a:latin typeface="Arial"/>
                <a:ea typeface="Arial"/>
                <a:cs typeface="Arial"/>
                <a:sym typeface="Arial"/>
              </a:rPr>
              <a:t>ものであった。</a:t>
            </a:r>
            <a:endParaRPr/>
          </a:p>
          <a:p>
            <a:pPr marL="239711" marR="0" lvl="0" indent="-239711" algn="l" rtl="0">
              <a:lnSpc>
                <a:spcPct val="130000"/>
              </a:lnSpc>
              <a:spcBef>
                <a:spcPts val="500"/>
              </a:spcBef>
              <a:spcAft>
                <a:spcPts val="0"/>
              </a:spcAft>
              <a:buClr>
                <a:srgbClr val="1C4C74"/>
              </a:buClr>
              <a:buSzPts val="1600"/>
              <a:buFont typeface="Arial"/>
              <a:buChar char="•"/>
            </a:pPr>
            <a:r>
              <a:rPr lang="ja-JP" sz="1600" b="1" i="0" u="none">
                <a:solidFill>
                  <a:srgbClr val="C00000"/>
                </a:solidFill>
                <a:latin typeface="Arial"/>
                <a:ea typeface="Arial"/>
                <a:cs typeface="Arial"/>
                <a:sym typeface="Arial"/>
              </a:rPr>
              <a:t>そういう神話は医療提供者やマスコミ，学校の教師によってもさらに強められていることもあった。</a:t>
            </a:r>
            <a:endParaRPr/>
          </a:p>
          <a:p>
            <a:pPr marL="239711" marR="0" lvl="0" indent="-239711" algn="l" rtl="0">
              <a:lnSpc>
                <a:spcPct val="130000"/>
              </a:lnSpc>
              <a:spcBef>
                <a:spcPts val="500"/>
              </a:spcBef>
              <a:spcAft>
                <a:spcPts val="0"/>
              </a:spcAft>
              <a:buClr>
                <a:srgbClr val="1C4C74"/>
              </a:buClr>
              <a:buSzPts val="1600"/>
              <a:buFont typeface="Arial"/>
              <a:buChar char="•"/>
            </a:pPr>
            <a:r>
              <a:rPr lang="ja-JP" sz="1600" b="0" i="0" u="none">
                <a:solidFill>
                  <a:srgbClr val="000000"/>
                </a:solidFill>
                <a:latin typeface="Arial"/>
                <a:ea typeface="Arial"/>
                <a:cs typeface="Arial"/>
                <a:sym typeface="Arial"/>
              </a:rPr>
              <a:t>彼ら彼女らはむしろ，</a:t>
            </a:r>
            <a:r>
              <a:rPr lang="ja-JP" sz="1600" b="1" i="0" u="none">
                <a:solidFill>
                  <a:srgbClr val="C00000"/>
                </a:solidFill>
                <a:latin typeface="Arial"/>
                <a:ea typeface="Arial"/>
                <a:cs typeface="Arial"/>
                <a:sym typeface="Arial"/>
              </a:rPr>
              <a:t>自分が男性もしくは女性として資格十分なのかどうかという自己イメージに，極めて大きな苦痛</a:t>
            </a:r>
            <a:r>
              <a:rPr lang="ja-JP" sz="1600" b="1" i="0" u="none">
                <a:solidFill>
                  <a:srgbClr val="000000"/>
                </a:solidFill>
                <a:latin typeface="Arial"/>
                <a:ea typeface="Arial"/>
                <a:cs typeface="Arial"/>
                <a:sym typeface="Arial"/>
              </a:rPr>
              <a:t>を感じていた。</a:t>
            </a:r>
            <a:endParaRPr/>
          </a:p>
        </p:txBody>
      </p:sp>
      <p:sp>
        <p:nvSpPr>
          <p:cNvPr id="363" name="Google Shape;363;p7"/>
          <p:cNvSpPr/>
          <p:nvPr/>
        </p:nvSpPr>
        <p:spPr>
          <a:xfrm>
            <a:off x="0" y="236537"/>
            <a:ext cx="7088187" cy="815975"/>
          </a:xfrm>
          <a:custGeom>
            <a:avLst/>
            <a:gdLst/>
            <a:ahLst/>
            <a:cxnLst/>
            <a:rect l="l" t="t" r="r" b="b"/>
            <a:pathLst>
              <a:path w="8400256" h="759966" extrusionOk="0">
                <a:moveTo>
                  <a:pt x="0" y="0"/>
                </a:moveTo>
                <a:lnTo>
                  <a:pt x="8400256" y="0"/>
                </a:lnTo>
                <a:lnTo>
                  <a:pt x="8210265" y="759966"/>
                </a:lnTo>
                <a:lnTo>
                  <a:pt x="0" y="759966"/>
                </a:lnTo>
                <a:lnTo>
                  <a:pt x="0" y="0"/>
                </a:lnTo>
                <a:close/>
              </a:path>
            </a:pathLst>
          </a:custGeom>
          <a:solidFill>
            <a:srgbClr val="222A35"/>
          </a:solidFill>
          <a:ln>
            <a:noFill/>
          </a:ln>
          <a:effectLst>
            <a:outerShdw blurRad="63500" dist="114299" dir="27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000"/>
              <a:buFont typeface="Meiryo"/>
              <a:buNone/>
            </a:pPr>
            <a:r>
              <a:rPr lang="ja-JP" sz="2000" b="1" i="0" u="none">
                <a:solidFill>
                  <a:srgbClr val="FFFFFF"/>
                </a:solidFill>
                <a:latin typeface="Meiryo"/>
                <a:ea typeface="Meiryo"/>
                <a:cs typeface="Meiryo"/>
                <a:sym typeface="Meiryo"/>
              </a:rPr>
              <a:t>ベルギー共同参画省　調査</a:t>
            </a:r>
            <a:r>
              <a:rPr lang="ja-JP" sz="2000" b="1" i="0" u="none">
                <a:solidFill>
                  <a:srgbClr val="FFFFFF"/>
                </a:solidFill>
                <a:latin typeface="Arial"/>
                <a:ea typeface="Arial"/>
                <a:cs typeface="Arial"/>
                <a:sym typeface="Arial"/>
              </a:rPr>
              <a:t>報告書</a:t>
            </a:r>
            <a:r>
              <a:rPr lang="ja-JP" sz="2000" b="0" i="0" u="none">
                <a:solidFill>
                  <a:srgbClr val="FFFFFF"/>
                </a:solidFill>
                <a:latin typeface="Arial"/>
                <a:ea typeface="Arial"/>
                <a:cs typeface="Arial"/>
                <a:sym typeface="Arial"/>
              </a:rPr>
              <a:t>（2017）</a:t>
            </a:r>
            <a:endParaRPr/>
          </a:p>
          <a:p>
            <a:pPr marL="0" marR="0" lvl="0" indent="0" algn="l" rtl="0">
              <a:lnSpc>
                <a:spcPct val="100000"/>
              </a:lnSpc>
              <a:spcBef>
                <a:spcPts val="0"/>
              </a:spcBef>
              <a:spcAft>
                <a:spcPts val="0"/>
              </a:spcAft>
              <a:buClr>
                <a:srgbClr val="FFFFFF"/>
              </a:buClr>
              <a:buSzPts val="1500"/>
              <a:buFont typeface="Arial"/>
              <a:buNone/>
            </a:pPr>
            <a:r>
              <a:rPr lang="ja-JP" sz="1500" b="1" i="0" u="none">
                <a:solidFill>
                  <a:srgbClr val="FFFFFF"/>
                </a:solidFill>
                <a:latin typeface="Arial"/>
                <a:ea typeface="Arial"/>
                <a:cs typeface="Arial"/>
                <a:sym typeface="Arial"/>
              </a:rPr>
              <a:t>　　　　　　　　世界で2カ国目の国家機関による</a:t>
            </a:r>
            <a:r>
              <a:rPr lang="ja-JP" sz="1500" b="0" i="0" u="none">
                <a:solidFill>
                  <a:srgbClr val="FFFFFF"/>
                </a:solidFill>
                <a:latin typeface="Arial"/>
                <a:ea typeface="Arial"/>
                <a:cs typeface="Arial"/>
                <a:sym typeface="Arial"/>
              </a:rPr>
              <a:t>DSDsを持つ人々の実態調査</a:t>
            </a:r>
            <a:endParaRPr/>
          </a:p>
        </p:txBody>
      </p:sp>
      <p:sp>
        <p:nvSpPr>
          <p:cNvPr id="364" name="Google Shape;364;p7"/>
          <p:cNvSpPr txBox="1"/>
          <p:nvPr/>
        </p:nvSpPr>
        <p:spPr>
          <a:xfrm>
            <a:off x="6662737" y="6091237"/>
            <a:ext cx="3706812" cy="209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700"/>
              <a:buFont typeface="Meiryo"/>
              <a:buNone/>
            </a:pPr>
            <a:r>
              <a:rPr lang="ja-JP" sz="700" b="0" i="0" u="none">
                <a:solidFill>
                  <a:schemeClr val="dk1"/>
                </a:solidFill>
                <a:latin typeface="Meiryo"/>
                <a:ea typeface="Meiryo"/>
                <a:cs typeface="Meiryo"/>
                <a:sym typeface="Meiryo"/>
              </a:rPr>
              <a:t>Nina Callens(2017)SAMENVATTING INTERSEKSE/DSD IN VLAANDEREN</a:t>
            </a:r>
            <a:endParaRPr/>
          </a:p>
        </p:txBody>
      </p:sp>
      <p:pic>
        <p:nvPicPr>
          <p:cNvPr id="365" name="Google Shape;365;p7"/>
          <p:cNvPicPr preferRelativeResize="0"/>
          <p:nvPr/>
        </p:nvPicPr>
        <p:blipFill rotWithShape="1">
          <a:blip r:embed="rId3">
            <a:alphaModFix/>
          </a:blip>
          <a:srcRect/>
          <a:stretch/>
        </p:blipFill>
        <p:spPr>
          <a:xfrm>
            <a:off x="7088188" y="1462088"/>
            <a:ext cx="2611437" cy="3933825"/>
          </a:xfrm>
          <a:prstGeom prst="rect">
            <a:avLst/>
          </a:prstGeom>
          <a:noFill/>
          <a:ln>
            <a:noFill/>
          </a:ln>
          <a:effectLst>
            <a:outerShdw blurRad="50800" dist="292100" dir="2700000" algn="tl" rotWithShape="0">
              <a:srgbClr val="000000">
                <a:alpha val="40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3"/>
                                        </p:tgtEl>
                                        <p:attrNameLst>
                                          <p:attrName>style.visibility</p:attrName>
                                        </p:attrNameLst>
                                      </p:cBhvr>
                                      <p:to>
                                        <p:strVal val="visible"/>
                                      </p:to>
                                    </p:set>
                                    <p:anim calcmode="lin" valueType="num">
                                      <p:cBhvr additive="base">
                                        <p:cTn id="7" dur="500"/>
                                        <p:tgtEl>
                                          <p:spTgt spid="36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
                                        </p:tgtEl>
                                        <p:attrNameLst>
                                          <p:attrName>style.visibility</p:attrName>
                                        </p:attrNameLst>
                                      </p:cBhvr>
                                      <p:to>
                                        <p:strVal val="visible"/>
                                      </p:to>
                                    </p:set>
                                    <p:animEffect transition="in" filter="fade">
                                      <p:cBhvr>
                                        <p:cTn id="12"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8"/>
          <p:cNvSpPr/>
          <p:nvPr/>
        </p:nvSpPr>
        <p:spPr>
          <a:xfrm>
            <a:off x="26987" y="288925"/>
            <a:ext cx="7086600" cy="641350"/>
          </a:xfrm>
          <a:custGeom>
            <a:avLst/>
            <a:gdLst/>
            <a:ahLst/>
            <a:cxnLst/>
            <a:rect l="l" t="t" r="r" b="b"/>
            <a:pathLst>
              <a:path w="8400256" h="759966" extrusionOk="0">
                <a:moveTo>
                  <a:pt x="0" y="0"/>
                </a:moveTo>
                <a:lnTo>
                  <a:pt x="8400256" y="0"/>
                </a:lnTo>
                <a:lnTo>
                  <a:pt x="8210265" y="759966"/>
                </a:lnTo>
                <a:lnTo>
                  <a:pt x="0" y="759966"/>
                </a:lnTo>
                <a:lnTo>
                  <a:pt x="0" y="0"/>
                </a:lnTo>
                <a:close/>
              </a:path>
            </a:pathLst>
          </a:custGeom>
          <a:solidFill>
            <a:srgbClr val="10253F"/>
          </a:solidFill>
          <a:ln>
            <a:noFill/>
          </a:ln>
          <a:effectLst>
            <a:outerShdw blurRad="63500" dist="114299" dir="27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000"/>
              <a:buFont typeface="Meiryo"/>
              <a:buNone/>
            </a:pPr>
            <a:r>
              <a:rPr lang="ja-JP" sz="2000" b="1" i="0" u="none">
                <a:solidFill>
                  <a:srgbClr val="FFFFFF"/>
                </a:solidFill>
                <a:latin typeface="Meiryo"/>
                <a:ea typeface="Meiryo"/>
                <a:cs typeface="Meiryo"/>
                <a:sym typeface="Meiryo"/>
              </a:rPr>
              <a:t>LGBTQ等性的マイノリティの人々との実際の関係</a:t>
            </a:r>
            <a:endParaRPr/>
          </a:p>
        </p:txBody>
      </p:sp>
      <p:pic>
        <p:nvPicPr>
          <p:cNvPr id="372" name="Google Shape;372;p8"/>
          <p:cNvPicPr preferRelativeResize="0"/>
          <p:nvPr/>
        </p:nvPicPr>
        <p:blipFill rotWithShape="1">
          <a:blip r:embed="rId3">
            <a:alphaModFix/>
          </a:blip>
          <a:srcRect/>
          <a:stretch/>
        </p:blipFill>
        <p:spPr>
          <a:xfrm>
            <a:off x="6834188" y="1835150"/>
            <a:ext cx="3398837" cy="3695700"/>
          </a:xfrm>
          <a:prstGeom prst="rect">
            <a:avLst/>
          </a:prstGeom>
          <a:noFill/>
          <a:ln w="9525" cap="flat" cmpd="sng">
            <a:solidFill>
              <a:schemeClr val="dk1"/>
            </a:solidFill>
            <a:prstDash val="solid"/>
            <a:round/>
            <a:headEnd type="none" w="sm" len="sm"/>
            <a:tailEnd type="none" w="sm" len="sm"/>
          </a:ln>
          <a:effectLst>
            <a:outerShdw blurRad="50800" dist="292100" dir="2700000" algn="tl" rotWithShape="0">
              <a:srgbClr val="000000">
                <a:alpha val="40000"/>
              </a:srgbClr>
            </a:outerShdw>
          </a:effectLst>
        </p:spPr>
      </p:pic>
      <p:sp>
        <p:nvSpPr>
          <p:cNvPr id="373" name="Google Shape;373;p8"/>
          <p:cNvSpPr txBox="1"/>
          <p:nvPr/>
        </p:nvSpPr>
        <p:spPr>
          <a:xfrm>
            <a:off x="104775" y="1247775"/>
            <a:ext cx="6130925" cy="70167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C00000"/>
              </a:buClr>
              <a:buSzPts val="1600"/>
              <a:buFont typeface="Meiryo"/>
              <a:buNone/>
            </a:pPr>
            <a:r>
              <a:rPr lang="ja-JP" sz="1600" b="1" i="0" u="sng">
                <a:solidFill>
                  <a:srgbClr val="C00000"/>
                </a:solidFill>
                <a:latin typeface="Meiryo"/>
                <a:ea typeface="Meiryo"/>
                <a:cs typeface="Meiryo"/>
                <a:sym typeface="Meiryo"/>
              </a:rPr>
              <a:t>DSDsを持つ人の大多数は，</a:t>
            </a:r>
            <a:endParaRPr/>
          </a:p>
          <a:p>
            <a:pPr marL="0" marR="0" lvl="0" indent="0" algn="l" rtl="0">
              <a:lnSpc>
                <a:spcPct val="120000"/>
              </a:lnSpc>
              <a:spcBef>
                <a:spcPts val="0"/>
              </a:spcBef>
              <a:spcAft>
                <a:spcPts val="0"/>
              </a:spcAft>
              <a:buClr>
                <a:srgbClr val="C00000"/>
              </a:buClr>
              <a:buSzPts val="1600"/>
              <a:buFont typeface="Meiryo"/>
              <a:buNone/>
            </a:pPr>
            <a:r>
              <a:rPr lang="ja-JP" sz="1600" b="1" i="0" u="sng">
                <a:solidFill>
                  <a:srgbClr val="C00000"/>
                </a:solidFill>
                <a:latin typeface="Meiryo"/>
                <a:ea typeface="Meiryo"/>
                <a:cs typeface="Meiryo"/>
                <a:sym typeface="Meiryo"/>
              </a:rPr>
              <a:t>自分をLGBTQ等性的マイノリティの一員とは思っていない。</a:t>
            </a:r>
            <a:endParaRPr/>
          </a:p>
        </p:txBody>
      </p:sp>
      <p:grpSp>
        <p:nvGrpSpPr>
          <p:cNvPr id="374" name="Google Shape;374;p8"/>
          <p:cNvGrpSpPr/>
          <p:nvPr/>
        </p:nvGrpSpPr>
        <p:grpSpPr>
          <a:xfrm>
            <a:off x="0" y="2170112"/>
            <a:ext cx="6483350" cy="1512887"/>
            <a:chOff x="307331" y="-1932704"/>
            <a:chExt cx="8092926" cy="2113402"/>
          </a:xfrm>
        </p:grpSpPr>
        <p:sp>
          <p:nvSpPr>
            <p:cNvPr id="375" name="Google Shape;375;p8"/>
            <p:cNvSpPr/>
            <p:nvPr/>
          </p:nvSpPr>
          <p:spPr>
            <a:xfrm>
              <a:off x="307331" y="-1932704"/>
              <a:ext cx="8092926" cy="2086790"/>
            </a:xfrm>
            <a:custGeom>
              <a:avLst/>
              <a:gdLst/>
              <a:ahLst/>
              <a:cxnLst/>
              <a:rect l="l" t="t" r="r" b="b"/>
              <a:pathLst>
                <a:path w="8092926" h="2086790" extrusionOk="0">
                  <a:moveTo>
                    <a:pt x="111205" y="0"/>
                  </a:moveTo>
                  <a:lnTo>
                    <a:pt x="7745121" y="0"/>
                  </a:lnTo>
                  <a:lnTo>
                    <a:pt x="8092926" y="347805"/>
                  </a:lnTo>
                  <a:lnTo>
                    <a:pt x="8092926" y="2086790"/>
                  </a:lnTo>
                  <a:lnTo>
                    <a:pt x="0" y="2086790"/>
                  </a:lnTo>
                  <a:lnTo>
                    <a:pt x="0" y="111205"/>
                  </a:lnTo>
                  <a:cubicBezTo>
                    <a:pt x="0" y="49788"/>
                    <a:pt x="49788" y="0"/>
                    <a:pt x="111205" y="0"/>
                  </a:cubicBezTo>
                  <a:close/>
                </a:path>
              </a:pathLst>
            </a:custGeom>
            <a:solidFill>
              <a:schemeClr val="lt1"/>
            </a:solidFill>
            <a:ln w="254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Arial"/>
                <a:ea typeface="Arial"/>
                <a:cs typeface="Arial"/>
                <a:sym typeface="Arial"/>
              </a:endParaRPr>
            </a:p>
          </p:txBody>
        </p:sp>
        <p:grpSp>
          <p:nvGrpSpPr>
            <p:cNvPr id="376" name="Google Shape;376;p8"/>
            <p:cNvGrpSpPr/>
            <p:nvPr/>
          </p:nvGrpSpPr>
          <p:grpSpPr>
            <a:xfrm>
              <a:off x="558629" y="-1673281"/>
              <a:ext cx="7404475" cy="1853979"/>
              <a:chOff x="153035" y="2672281"/>
              <a:chExt cx="7404475" cy="1853979"/>
            </a:xfrm>
          </p:grpSpPr>
          <p:sp>
            <p:nvSpPr>
              <p:cNvPr id="377" name="Google Shape;377;p8"/>
              <p:cNvSpPr/>
              <p:nvPr/>
            </p:nvSpPr>
            <p:spPr>
              <a:xfrm>
                <a:off x="1472602" y="2672281"/>
                <a:ext cx="6084908" cy="185397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ja-JP" sz="1350" b="0" i="0" u="none" strike="noStrike" cap="none">
                    <a:solidFill>
                      <a:srgbClr val="000000"/>
                    </a:solidFill>
                    <a:latin typeface="Arial"/>
                    <a:ea typeface="Arial"/>
                    <a:cs typeface="Arial"/>
                    <a:sym typeface="Arial"/>
                  </a:rPr>
                  <a:t>LGBT団体が、LGBTという略称にインターセックスの「I」を加えることが多くなっている。しかし，DSDs当事者のほとんどが、</a:t>
                </a:r>
                <a:r>
                  <a:rPr lang="ja-JP" sz="1350" b="1" i="0" u="none" strike="noStrike" cap="none">
                    <a:solidFill>
                      <a:srgbClr val="000000"/>
                    </a:solidFill>
                    <a:latin typeface="Arial"/>
                    <a:ea typeface="Arial"/>
                    <a:cs typeface="Arial"/>
                    <a:sym typeface="Arial"/>
                  </a:rPr>
                  <a:t>LGBTなど性的マイノリティの人々と混同されることが多いため、</a:t>
                </a:r>
                <a:r>
                  <a:rPr lang="ja-JP" sz="1350" b="1" i="0" u="none" strike="noStrike" cap="none">
                    <a:solidFill>
                      <a:srgbClr val="C00000"/>
                    </a:solidFill>
                    <a:latin typeface="Arial"/>
                    <a:ea typeface="Arial"/>
                    <a:cs typeface="Arial"/>
                    <a:sym typeface="Arial"/>
                  </a:rPr>
                  <a:t>彼らとは距離をとることを望んでいる。</a:t>
                </a:r>
                <a:endParaRPr sz="1350" b="1" i="0" u="none" strike="noStrike" cap="none">
                  <a:solidFill>
                    <a:srgbClr val="C00000"/>
                  </a:solidFill>
                  <a:latin typeface="Arial"/>
                  <a:ea typeface="Arial"/>
                  <a:cs typeface="Arial"/>
                  <a:sym typeface="Arial"/>
                </a:endParaRPr>
              </a:p>
              <a:p>
                <a:pPr marL="0" marR="0" lvl="0" indent="0" algn="r" rtl="0">
                  <a:lnSpc>
                    <a:spcPct val="120000"/>
                  </a:lnSpc>
                  <a:spcBef>
                    <a:spcPts val="759"/>
                  </a:spcBef>
                  <a:spcAft>
                    <a:spcPts val="0"/>
                  </a:spcAft>
                  <a:buClr>
                    <a:srgbClr val="000000"/>
                  </a:buClr>
                  <a:buSzPts val="759"/>
                  <a:buFont typeface="Meiryo"/>
                  <a:buNone/>
                </a:pPr>
                <a:r>
                  <a:rPr lang="ja-JP" sz="759" b="0" i="0" u="none" strike="noStrike" cap="none">
                    <a:solidFill>
                      <a:srgbClr val="000000"/>
                    </a:solidFill>
                    <a:latin typeface="Meiryo"/>
                    <a:ea typeface="Meiryo"/>
                    <a:cs typeface="Meiryo"/>
                    <a:sym typeface="Meiryo"/>
                  </a:rPr>
                  <a:t>The Netherland Institute for Social Research(2014) Living with intersex/DSD</a:t>
                </a:r>
                <a:endParaRPr sz="1013" b="0" i="0" u="none" strike="noStrike" cap="none">
                  <a:solidFill>
                    <a:srgbClr val="000000"/>
                  </a:solidFill>
                  <a:latin typeface="Calibri"/>
                  <a:ea typeface="Calibri"/>
                  <a:cs typeface="Calibri"/>
                  <a:sym typeface="Calibri"/>
                </a:endParaRPr>
              </a:p>
            </p:txBody>
          </p:sp>
          <p:pic>
            <p:nvPicPr>
              <p:cNvPr id="378" name="Google Shape;378;p8"/>
              <p:cNvPicPr preferRelativeResize="0"/>
              <p:nvPr/>
            </p:nvPicPr>
            <p:blipFill rotWithShape="1">
              <a:blip r:embed="rId4">
                <a:alphaModFix/>
              </a:blip>
              <a:srcRect/>
              <a:stretch/>
            </p:blipFill>
            <p:spPr>
              <a:xfrm>
                <a:off x="153035" y="2672282"/>
                <a:ext cx="1166854" cy="1747193"/>
              </a:xfrm>
              <a:prstGeom prst="rect">
                <a:avLst/>
              </a:prstGeom>
              <a:noFill/>
              <a:ln>
                <a:noFill/>
              </a:ln>
            </p:spPr>
          </p:pic>
        </p:grpSp>
      </p:grpSp>
      <p:sp>
        <p:nvSpPr>
          <p:cNvPr id="379" name="Google Shape;379;p8"/>
          <p:cNvSpPr txBox="1"/>
          <p:nvPr/>
        </p:nvSpPr>
        <p:spPr>
          <a:xfrm>
            <a:off x="104775" y="4001987"/>
            <a:ext cx="6729300" cy="2524200"/>
          </a:xfrm>
          <a:prstGeom prst="rect">
            <a:avLst/>
          </a:prstGeom>
          <a:noFill/>
          <a:ln>
            <a:noFill/>
          </a:ln>
        </p:spPr>
        <p:txBody>
          <a:bodyPr spcFirstLastPara="1" wrap="square" lIns="91425" tIns="45700" rIns="91425" bIns="45700" anchor="t" anchorCtr="0">
            <a:spAutoFit/>
          </a:bodyPr>
          <a:lstStyle/>
          <a:p>
            <a:pPr marL="239711" marR="0" lvl="0" indent="-239711" algn="l" rtl="0">
              <a:lnSpc>
                <a:spcPct val="130000"/>
              </a:lnSpc>
              <a:spcBef>
                <a:spcPts val="0"/>
              </a:spcBef>
              <a:spcAft>
                <a:spcPts val="0"/>
              </a:spcAft>
              <a:buClr>
                <a:srgbClr val="1C4C74"/>
              </a:buClr>
              <a:buSzPts val="1600"/>
              <a:buFont typeface="Arial"/>
              <a:buChar char="•"/>
            </a:pPr>
            <a:r>
              <a:rPr lang="ja-JP" sz="1600" b="1" i="0" u="none">
                <a:solidFill>
                  <a:srgbClr val="000000"/>
                </a:solidFill>
                <a:latin typeface="Arial"/>
                <a:ea typeface="Arial"/>
                <a:cs typeface="Arial"/>
                <a:sym typeface="Arial"/>
              </a:rPr>
              <a:t>これは決して差別的な意図ではなく…，</a:t>
            </a:r>
            <a:endParaRPr/>
          </a:p>
          <a:p>
            <a:pPr marL="239711" marR="0" lvl="0" indent="-227011" algn="l" rtl="0">
              <a:lnSpc>
                <a:spcPct val="130000"/>
              </a:lnSpc>
              <a:spcBef>
                <a:spcPts val="500"/>
              </a:spcBef>
              <a:spcAft>
                <a:spcPts val="0"/>
              </a:spcAft>
              <a:buClr>
                <a:srgbClr val="1C4C74"/>
              </a:buClr>
              <a:buSzPts val="1400"/>
              <a:buFont typeface="Arial"/>
              <a:buAutoNum type="arabicPeriod"/>
            </a:pPr>
            <a:r>
              <a:rPr lang="ja-JP" b="0" i="0" u="none">
                <a:solidFill>
                  <a:srgbClr val="000000"/>
                </a:solidFill>
                <a:latin typeface="Arial"/>
                <a:ea typeface="Arial"/>
                <a:cs typeface="Arial"/>
                <a:sym typeface="Arial"/>
              </a:rPr>
              <a:t>DSDs当事者の体験は，事故や病気で外性器や子宮を損なわれた人の体験と同じで，そういう人が自分をLGBTQの一員とは考えないのと同じため。</a:t>
            </a:r>
            <a:endParaRPr sz="1200"/>
          </a:p>
          <a:p>
            <a:pPr marL="239711" marR="0" lvl="0" indent="-227011" algn="l" rtl="0">
              <a:lnSpc>
                <a:spcPct val="130000"/>
              </a:lnSpc>
              <a:spcBef>
                <a:spcPts val="500"/>
              </a:spcBef>
              <a:spcAft>
                <a:spcPts val="0"/>
              </a:spcAft>
              <a:buClr>
                <a:srgbClr val="1C4C74"/>
              </a:buClr>
              <a:buSzPts val="1400"/>
              <a:buFont typeface="Arial"/>
              <a:buAutoNum type="arabicPeriod"/>
            </a:pPr>
            <a:r>
              <a:rPr lang="ja-JP" b="0" i="0" u="none">
                <a:solidFill>
                  <a:srgbClr val="000000"/>
                </a:solidFill>
                <a:latin typeface="Arial"/>
                <a:ea typeface="Arial"/>
                <a:cs typeface="Arial"/>
                <a:sym typeface="Arial"/>
              </a:rPr>
              <a:t>自身の極めて私的でセンシティブな「生殖器」の領域に関わるため，「多様性・アイデンティティを認める」という流れとはかなり異なるため。</a:t>
            </a:r>
            <a:endParaRPr sz="1200"/>
          </a:p>
          <a:p>
            <a:pPr marL="239711" marR="0" lvl="0" indent="-227011" algn="l" rtl="0">
              <a:lnSpc>
                <a:spcPct val="130000"/>
              </a:lnSpc>
              <a:spcBef>
                <a:spcPts val="500"/>
              </a:spcBef>
              <a:spcAft>
                <a:spcPts val="0"/>
              </a:spcAft>
              <a:buClr>
                <a:srgbClr val="1C4C74"/>
              </a:buClr>
              <a:buSzPts val="1400"/>
              <a:buFont typeface="Arial"/>
              <a:buAutoNum type="arabicPeriod"/>
            </a:pPr>
            <a:r>
              <a:rPr lang="ja-JP" b="0" i="0" u="none">
                <a:solidFill>
                  <a:srgbClr val="000000"/>
                </a:solidFill>
                <a:latin typeface="Arial"/>
                <a:ea typeface="Arial"/>
                <a:cs typeface="Arial"/>
                <a:sym typeface="Arial"/>
              </a:rPr>
              <a:t>DSDs当事者の大多数は，男女の区別について疑問を投げかける必要を実は全く感じておらず，「性はグラデーション」という流れとは実は全く逆のため。</a:t>
            </a:r>
            <a:endParaRPr sz="1200"/>
          </a:p>
        </p:txBody>
      </p:sp>
      <p:sp>
        <p:nvSpPr>
          <p:cNvPr id="380" name="Google Shape;380;p8"/>
          <p:cNvSpPr txBox="1"/>
          <p:nvPr/>
        </p:nvSpPr>
        <p:spPr>
          <a:xfrm>
            <a:off x="8334375" y="6022975"/>
            <a:ext cx="1952625" cy="341312"/>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FFFFFF"/>
              </a:buClr>
              <a:buSzPts val="1100"/>
              <a:buFont typeface="Meiryo"/>
              <a:buNone/>
            </a:pPr>
            <a:r>
              <a:rPr lang="ja-JP" sz="1100" b="1" i="0" u="none">
                <a:solidFill>
                  <a:srgbClr val="FFFFFF"/>
                </a:solidFill>
                <a:latin typeface="Meiryo"/>
                <a:ea typeface="Meiryo"/>
                <a:cs typeface="Meiryo"/>
                <a:sym typeface="Meiryo"/>
              </a:rPr>
              <a:t>nexdsd@gmail.com</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1"/>
                                        </p:tgtEl>
                                        <p:attrNameLst>
                                          <p:attrName>style.visibility</p:attrName>
                                        </p:attrNameLst>
                                      </p:cBhvr>
                                      <p:to>
                                        <p:strVal val="visible"/>
                                      </p:to>
                                    </p:set>
                                    <p:anim calcmode="lin" valueType="num">
                                      <p:cBhvr additive="base">
                                        <p:cTn id="7" dur="500"/>
                                        <p:tgtEl>
                                          <p:spTgt spid="371"/>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3"/>
                                        </p:tgtEl>
                                        <p:attrNameLst>
                                          <p:attrName>style.visibility</p:attrName>
                                        </p:attrNameLst>
                                      </p:cBhvr>
                                      <p:to>
                                        <p:strVal val="visible"/>
                                      </p:to>
                                    </p:set>
                                    <p:animEffect transition="in" filter="fade">
                                      <p:cBhvr>
                                        <p:cTn id="11" dur="500"/>
                                        <p:tgtEl>
                                          <p:spTgt spid="37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9"/>
                                        </p:tgtEl>
                                        <p:attrNameLst>
                                          <p:attrName>style.visibility</p:attrName>
                                        </p:attrNameLst>
                                      </p:cBhvr>
                                      <p:to>
                                        <p:strVal val="visible"/>
                                      </p:to>
                                    </p:set>
                                    <p:animEffect transition="in" filter="fade">
                                      <p:cBhvr>
                                        <p:cTn id="16" dur="5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9"/>
          <p:cNvSpPr txBox="1"/>
          <p:nvPr/>
        </p:nvSpPr>
        <p:spPr>
          <a:xfrm>
            <a:off x="6470650" y="4895850"/>
            <a:ext cx="3651250" cy="184626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300"/>
              <a:buFont typeface="Arial"/>
              <a:buNone/>
            </a:pPr>
            <a:r>
              <a:rPr lang="ja-JP" sz="1300" b="1" i="0" u="none">
                <a:solidFill>
                  <a:schemeClr val="dk1"/>
                </a:solidFill>
                <a:latin typeface="Arial"/>
                <a:ea typeface="Arial"/>
                <a:cs typeface="Arial"/>
                <a:sym typeface="Arial"/>
              </a:rPr>
              <a:t>自分を男の子・女の子どっちだと思っているか心理師さんが訊いたようで…。戻ってから，『お母さん，お願い。次もまたあそこに行かなくちゃいけないの？私もう行きたくない。私は女の子なのに…。ねえ，そうだよね』って娘が言って…。</a:t>
            </a:r>
            <a:endParaRPr/>
          </a:p>
          <a:p>
            <a:pPr marL="0" marR="0" lvl="0" indent="0" algn="r" rtl="0">
              <a:lnSpc>
                <a:spcPct val="120000"/>
              </a:lnSpc>
              <a:spcBef>
                <a:spcPts val="0"/>
              </a:spcBef>
              <a:spcAft>
                <a:spcPts val="0"/>
              </a:spcAft>
              <a:buClr>
                <a:schemeClr val="dk1"/>
              </a:buClr>
              <a:buSzPts val="1500"/>
              <a:buFont typeface="Arial"/>
              <a:buNone/>
            </a:pPr>
            <a:r>
              <a:rPr lang="ja-JP" sz="1500" b="1" i="0" u="none">
                <a:solidFill>
                  <a:schemeClr val="dk1"/>
                </a:solidFill>
                <a:latin typeface="Arial"/>
                <a:ea typeface="Arial"/>
                <a:cs typeface="Arial"/>
                <a:sym typeface="Arial"/>
              </a:rPr>
              <a:t>　</a:t>
            </a:r>
            <a:r>
              <a:rPr lang="ja-JP" sz="800" b="1" i="0" u="none">
                <a:solidFill>
                  <a:schemeClr val="dk1"/>
                </a:solidFill>
                <a:latin typeface="Arial"/>
                <a:ea typeface="Arial"/>
                <a:cs typeface="Arial"/>
                <a:sym typeface="Arial"/>
              </a:rPr>
              <a:t>卵精巣性DSDの女の子の母</a:t>
            </a:r>
            <a:r>
              <a:rPr lang="ja-JP" sz="800" b="1" i="0" u="none">
                <a:solidFill>
                  <a:srgbClr val="FFFFFF"/>
                </a:solidFill>
                <a:latin typeface="Arial"/>
                <a:ea typeface="Arial"/>
                <a:cs typeface="Arial"/>
                <a:sym typeface="Arial"/>
              </a:rPr>
              <a:t>親</a:t>
            </a:r>
            <a:endParaRPr/>
          </a:p>
        </p:txBody>
      </p:sp>
      <p:cxnSp>
        <p:nvCxnSpPr>
          <p:cNvPr id="386" name="Google Shape;386;p9"/>
          <p:cNvCxnSpPr/>
          <p:nvPr/>
        </p:nvCxnSpPr>
        <p:spPr>
          <a:xfrm>
            <a:off x="185737" y="1704975"/>
            <a:ext cx="4391025" cy="0"/>
          </a:xfrm>
          <a:prstGeom prst="straightConnector1">
            <a:avLst/>
          </a:prstGeom>
          <a:noFill/>
          <a:ln w="38100" cap="flat" cmpd="sng">
            <a:solidFill>
              <a:schemeClr val="lt1"/>
            </a:solidFill>
            <a:prstDash val="solid"/>
            <a:miter lim="800000"/>
            <a:headEnd type="none" w="med" len="med"/>
            <a:tailEnd type="none" w="med" len="med"/>
          </a:ln>
        </p:spPr>
      </p:cxnSp>
      <p:sp>
        <p:nvSpPr>
          <p:cNvPr id="387" name="Google Shape;387;p9"/>
          <p:cNvSpPr txBox="1"/>
          <p:nvPr/>
        </p:nvSpPr>
        <p:spPr>
          <a:xfrm>
            <a:off x="185737" y="1268412"/>
            <a:ext cx="6130925" cy="5068887"/>
          </a:xfrm>
          <a:prstGeom prst="rect">
            <a:avLst/>
          </a:prstGeom>
          <a:noFill/>
          <a:ln>
            <a:noFill/>
          </a:ln>
        </p:spPr>
        <p:txBody>
          <a:bodyPr spcFirstLastPara="1" wrap="square" lIns="91425" tIns="45700" rIns="91425" bIns="45700" anchor="t" anchorCtr="0">
            <a:spAutoFit/>
          </a:bodyPr>
          <a:lstStyle/>
          <a:p>
            <a:pPr marL="215900" marR="0" lvl="0" indent="-215900" algn="l" rtl="0">
              <a:lnSpc>
                <a:spcPct val="130000"/>
              </a:lnSpc>
              <a:spcBef>
                <a:spcPts val="0"/>
              </a:spcBef>
              <a:spcAft>
                <a:spcPts val="0"/>
              </a:spcAft>
              <a:buClr>
                <a:schemeClr val="dk1"/>
              </a:buClr>
              <a:buSzPts val="1600"/>
              <a:buFont typeface="Arial"/>
              <a:buChar char="•"/>
            </a:pPr>
            <a:r>
              <a:rPr lang="ja-JP" sz="1600" b="0" i="0" u="none">
                <a:solidFill>
                  <a:schemeClr val="dk1"/>
                </a:solidFill>
                <a:latin typeface="Meiryo"/>
                <a:ea typeface="Meiryo"/>
                <a:cs typeface="Meiryo"/>
                <a:sym typeface="Meiryo"/>
              </a:rPr>
              <a:t>誤解や偏見に基づいた時代に作られたもの（トラウマ反応が多かった）。</a:t>
            </a:r>
            <a:endParaRPr/>
          </a:p>
          <a:p>
            <a:pPr marL="215900" marR="0" lvl="0" indent="-215900" algn="l" rtl="0">
              <a:lnSpc>
                <a:spcPct val="130000"/>
              </a:lnSpc>
              <a:spcBef>
                <a:spcPts val="700"/>
              </a:spcBef>
              <a:spcAft>
                <a:spcPts val="0"/>
              </a:spcAft>
              <a:buClr>
                <a:schemeClr val="dk1"/>
              </a:buClr>
              <a:buSzPts val="1600"/>
              <a:buFont typeface="Arial"/>
              <a:buChar char="•"/>
            </a:pPr>
            <a:r>
              <a:rPr lang="ja-JP" sz="1600" b="0" i="0" u="none">
                <a:solidFill>
                  <a:schemeClr val="dk1"/>
                </a:solidFill>
                <a:latin typeface="Meiryo"/>
                <a:ea typeface="Meiryo"/>
                <a:cs typeface="Meiryo"/>
                <a:sym typeface="Meiryo"/>
              </a:rPr>
              <a:t>思春期前後はDSDsの判明・説明の時期で，極めて不安定な時期になる。</a:t>
            </a:r>
            <a:endParaRPr/>
          </a:p>
          <a:p>
            <a:pPr marL="215900" marR="0" lvl="0" indent="-215900" algn="l" rtl="0">
              <a:lnSpc>
                <a:spcPct val="130000"/>
              </a:lnSpc>
              <a:spcBef>
                <a:spcPts val="700"/>
              </a:spcBef>
              <a:spcAft>
                <a:spcPts val="0"/>
              </a:spcAft>
              <a:buClr>
                <a:schemeClr val="dk1"/>
              </a:buClr>
              <a:buSzPts val="1600"/>
              <a:buFont typeface="Arial"/>
              <a:buChar char="•"/>
            </a:pPr>
            <a:r>
              <a:rPr lang="ja-JP" sz="1600" b="0" i="0" u="none">
                <a:solidFill>
                  <a:schemeClr val="dk1"/>
                </a:solidFill>
                <a:latin typeface="Meiryo"/>
                <a:ea typeface="Meiryo"/>
                <a:cs typeface="Meiryo"/>
                <a:sym typeface="Meiryo"/>
              </a:rPr>
              <a:t>体の性に関わる部位（性器のサイズや尿道口の位置、子宮の有無、不妊状態など）で悩む子どもたちに、</a:t>
            </a:r>
            <a:r>
              <a:rPr lang="ja-JP" sz="1600" b="1" i="0" u="none">
                <a:solidFill>
                  <a:schemeClr val="dk1"/>
                </a:solidFill>
                <a:latin typeface="Meiryo"/>
                <a:ea typeface="Meiryo"/>
                <a:cs typeface="Meiryo"/>
                <a:sym typeface="Meiryo"/>
              </a:rPr>
              <a:t>「あなたは100％の女性ではない、100％の男性ではない」「中間である」という含意・誤解を伝えてしまい，二次的なトラウマを与える。</a:t>
            </a:r>
            <a:endParaRPr sz="1600" b="0" i="0" u="none">
              <a:solidFill>
                <a:schemeClr val="dk1"/>
              </a:solidFill>
              <a:latin typeface="Meiryo"/>
              <a:ea typeface="Meiryo"/>
              <a:cs typeface="Meiryo"/>
              <a:sym typeface="Meiryo"/>
            </a:endParaRPr>
          </a:p>
          <a:p>
            <a:pPr marL="215900" marR="0" lvl="0" indent="-215900" algn="l" rtl="0">
              <a:lnSpc>
                <a:spcPct val="130000"/>
              </a:lnSpc>
              <a:spcBef>
                <a:spcPts val="700"/>
              </a:spcBef>
              <a:spcAft>
                <a:spcPts val="0"/>
              </a:spcAft>
              <a:buClr>
                <a:schemeClr val="dk1"/>
              </a:buClr>
              <a:buSzPts val="1600"/>
              <a:buFont typeface="Arial"/>
              <a:buChar char="•"/>
            </a:pPr>
            <a:r>
              <a:rPr lang="ja-JP" sz="1600" b="1" i="0" u="none">
                <a:solidFill>
                  <a:schemeClr val="dk1"/>
                </a:solidFill>
                <a:latin typeface="Meiryo"/>
                <a:ea typeface="Meiryo"/>
                <a:cs typeface="Meiryo"/>
                <a:sym typeface="Meiryo"/>
              </a:rPr>
              <a:t>外性器の形状・大きさという極めて私的でセンシティブな領域への侵襲。</a:t>
            </a:r>
            <a:endParaRPr/>
          </a:p>
          <a:p>
            <a:pPr marL="215900" marR="0" lvl="0" indent="-215900" algn="l" rtl="0">
              <a:lnSpc>
                <a:spcPct val="130000"/>
              </a:lnSpc>
              <a:spcBef>
                <a:spcPts val="700"/>
              </a:spcBef>
              <a:spcAft>
                <a:spcPts val="0"/>
              </a:spcAft>
              <a:buClr>
                <a:schemeClr val="dk1"/>
              </a:buClr>
              <a:buSzPts val="1600"/>
              <a:buFont typeface="Arial"/>
              <a:buChar char="•"/>
            </a:pPr>
            <a:r>
              <a:rPr lang="ja-JP" sz="1600" b="0" i="0" u="none">
                <a:solidFill>
                  <a:schemeClr val="dk1"/>
                </a:solidFill>
                <a:latin typeface="Meiryo"/>
                <a:ea typeface="Meiryo"/>
                <a:cs typeface="Meiryo"/>
                <a:sym typeface="Meiryo"/>
              </a:rPr>
              <a:t>親御さんたちが，その子どもに</a:t>
            </a:r>
            <a:r>
              <a:rPr lang="ja-JP" sz="1600" b="1" i="0" u="none">
                <a:solidFill>
                  <a:schemeClr val="dk1"/>
                </a:solidFill>
                <a:latin typeface="Meiryo"/>
                <a:ea typeface="Meiryo"/>
                <a:cs typeface="Meiryo"/>
                <a:sym typeface="Meiryo"/>
              </a:rPr>
              <a:t>命がけで話をしている</a:t>
            </a:r>
            <a:r>
              <a:rPr lang="ja-JP" sz="1600" b="0" i="0" u="none">
                <a:solidFill>
                  <a:schemeClr val="dk1"/>
                </a:solidFill>
                <a:latin typeface="Meiryo"/>
                <a:ea typeface="Meiryo"/>
                <a:cs typeface="Meiryo"/>
                <a:sym typeface="Meiryo"/>
              </a:rPr>
              <a:t>中、</a:t>
            </a:r>
            <a:r>
              <a:rPr lang="ja-JP" sz="1600" b="1" i="0" u="none">
                <a:solidFill>
                  <a:schemeClr val="dk1"/>
                </a:solidFill>
                <a:latin typeface="Meiryo"/>
                <a:ea typeface="Meiryo"/>
                <a:cs typeface="Meiryo"/>
                <a:sym typeface="Meiryo"/>
              </a:rPr>
              <a:t>不正確で無理解</a:t>
            </a:r>
            <a:r>
              <a:rPr lang="ja-JP" sz="1600" b="0" i="0" u="none">
                <a:solidFill>
                  <a:schemeClr val="dk1"/>
                </a:solidFill>
                <a:latin typeface="Meiryo"/>
                <a:ea typeface="Meiryo"/>
                <a:cs typeface="Meiryo"/>
                <a:sym typeface="Meiryo"/>
              </a:rPr>
              <a:t>な横槍を入れることに。</a:t>
            </a:r>
            <a:endParaRPr/>
          </a:p>
          <a:p>
            <a:pPr marL="215900" marR="0" lvl="0" indent="-215900" algn="l" rtl="0">
              <a:lnSpc>
                <a:spcPct val="130000"/>
              </a:lnSpc>
              <a:spcBef>
                <a:spcPts val="700"/>
              </a:spcBef>
              <a:spcAft>
                <a:spcPts val="0"/>
              </a:spcAft>
              <a:buClr>
                <a:schemeClr val="dk1"/>
              </a:buClr>
              <a:buSzPts val="1600"/>
              <a:buFont typeface="Arial"/>
              <a:buChar char="•"/>
            </a:pPr>
            <a:r>
              <a:rPr lang="ja-JP" sz="1600" b="0" i="0" u="none">
                <a:solidFill>
                  <a:schemeClr val="dk1"/>
                </a:solidFill>
                <a:latin typeface="Meiryo"/>
                <a:ea typeface="Meiryo"/>
                <a:cs typeface="Meiryo"/>
                <a:sym typeface="Meiryo"/>
              </a:rPr>
              <a:t>性自認や性的指向，性表現のグラデーションモデルはLGBTQ等性的マイノリティの皆さんには最適。</a:t>
            </a:r>
            <a:endParaRPr/>
          </a:p>
        </p:txBody>
      </p:sp>
      <p:pic>
        <p:nvPicPr>
          <p:cNvPr id="388" name="Google Shape;388;p9"/>
          <p:cNvPicPr preferRelativeResize="0"/>
          <p:nvPr/>
        </p:nvPicPr>
        <p:blipFill rotWithShape="1">
          <a:blip r:embed="rId3">
            <a:alphaModFix/>
          </a:blip>
          <a:srcRect/>
          <a:stretch/>
        </p:blipFill>
        <p:spPr>
          <a:xfrm>
            <a:off x="6478588" y="1093788"/>
            <a:ext cx="3206750" cy="3479800"/>
          </a:xfrm>
          <a:prstGeom prst="rect">
            <a:avLst/>
          </a:prstGeom>
          <a:noFill/>
          <a:ln>
            <a:noFill/>
          </a:ln>
          <a:effectLst>
            <a:outerShdw blurRad="12700" dist="203200" dir="2700000" algn="tl" rotWithShape="0">
              <a:srgbClr val="BFBFBF">
                <a:alpha val="40000"/>
              </a:srgbClr>
            </a:outerShdw>
          </a:effectLst>
        </p:spPr>
      </p:pic>
      <p:sp>
        <p:nvSpPr>
          <p:cNvPr id="389" name="Google Shape;389;p9"/>
          <p:cNvSpPr/>
          <p:nvPr/>
        </p:nvSpPr>
        <p:spPr>
          <a:xfrm>
            <a:off x="0" y="171450"/>
            <a:ext cx="10287000" cy="665162"/>
          </a:xfrm>
          <a:custGeom>
            <a:avLst/>
            <a:gdLst/>
            <a:ahLst/>
            <a:cxnLst/>
            <a:rect l="l" t="t" r="r" b="b"/>
            <a:pathLst>
              <a:path w="8400256" h="759966" extrusionOk="0">
                <a:moveTo>
                  <a:pt x="0" y="0"/>
                </a:moveTo>
                <a:lnTo>
                  <a:pt x="8400256" y="0"/>
                </a:lnTo>
                <a:lnTo>
                  <a:pt x="8210265" y="759966"/>
                </a:lnTo>
                <a:lnTo>
                  <a:pt x="0" y="759966"/>
                </a:lnTo>
                <a:lnTo>
                  <a:pt x="0" y="0"/>
                </a:lnTo>
                <a:close/>
              </a:path>
            </a:pathLst>
          </a:custGeom>
          <a:gradFill>
            <a:gsLst>
              <a:gs pos="0">
                <a:srgbClr val="6A0000"/>
              </a:gs>
              <a:gs pos="50000">
                <a:srgbClr val="9B0000"/>
              </a:gs>
              <a:gs pos="100000">
                <a:srgbClr val="B90000"/>
              </a:gs>
            </a:gsLst>
            <a:lin ang="10800000" scaled="0"/>
          </a:gradFill>
          <a:ln>
            <a:noFill/>
          </a:ln>
          <a:effectLst>
            <a:outerShdw blurRad="63500" dist="190500" dir="27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400"/>
              <a:buFont typeface="Meiryo"/>
              <a:buNone/>
            </a:pPr>
            <a:r>
              <a:rPr lang="ja-JP" sz="2400" b="1" i="0" u="none">
                <a:solidFill>
                  <a:srgbClr val="FFFFFF"/>
                </a:solidFill>
                <a:latin typeface="Meiryo"/>
                <a:ea typeface="Meiryo"/>
                <a:cs typeface="Meiryo"/>
                <a:sym typeface="Meiryo"/>
              </a:rPr>
              <a:t>「体の性」のグラデーションモデルは，当事者の子どもを脅かします</a:t>
            </a:r>
            <a:endParaRPr/>
          </a:p>
        </p:txBody>
      </p:sp>
    </p:spTree>
  </p:cSld>
  <p:clrMapOvr>
    <a:masterClrMapping/>
  </p:clrMapOvr>
  <p:transition spd="slow">
    <p:fade/>
  </p:transition>
</p:sld>
</file>

<file path=ppt/theme/theme1.xml><?xml version="1.0" encoding="utf-8"?>
<a:theme xmlns:a="http://schemas.openxmlformats.org/drawingml/2006/main" name="2_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Theme">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Office Theme">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Office Theme">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1684</Words>
  <Application>Microsoft Office PowerPoint</Application>
  <PresentationFormat>35mm スライド</PresentationFormat>
  <Paragraphs>102</Paragraphs>
  <Slides>14</Slides>
  <Notes>14</Notes>
  <HiddenSlides>0</HiddenSlides>
  <MMClips>0</MMClips>
  <ScaleCrop>false</ScaleCrop>
  <HeadingPairs>
    <vt:vector size="6" baseType="variant">
      <vt:variant>
        <vt:lpstr>使用されているフォント</vt:lpstr>
      </vt:variant>
      <vt:variant>
        <vt:i4>3</vt:i4>
      </vt:variant>
      <vt:variant>
        <vt:lpstr>テーマ</vt:lpstr>
      </vt:variant>
      <vt:variant>
        <vt:i4>20</vt:i4>
      </vt:variant>
      <vt:variant>
        <vt:lpstr>スライド タイトル</vt:lpstr>
      </vt:variant>
      <vt:variant>
        <vt:i4>14</vt:i4>
      </vt:variant>
    </vt:vector>
  </HeadingPairs>
  <TitlesOfParts>
    <vt:vector size="37" baseType="lpstr">
      <vt:lpstr>Meiryo</vt:lpstr>
      <vt:lpstr>Arial</vt:lpstr>
      <vt:lpstr>Calibri</vt:lpstr>
      <vt:lpstr>2_Office ​​テーマ</vt:lpstr>
      <vt:lpstr>8_Office ​​テーマ</vt:lpstr>
      <vt:lpstr>7_Office ​​テーマ</vt:lpstr>
      <vt:lpstr>2_Office Theme</vt:lpstr>
      <vt:lpstr>3_Office ​​テーマ</vt:lpstr>
      <vt:lpstr>1_Office ​​テーマ</vt:lpstr>
      <vt:lpstr>4_Office ​​テーマ</vt:lpstr>
      <vt:lpstr>5_Office ​​テーマ</vt:lpstr>
      <vt:lpstr>6_Office ​​テーマ</vt:lpstr>
      <vt:lpstr>9_Office ​​テーマ</vt:lpstr>
      <vt:lpstr>10_Office ​​テーマ</vt:lpstr>
      <vt:lpstr>11_Office ​​テーマ</vt:lpstr>
      <vt:lpstr>12_Office ​​テーマ</vt:lpstr>
      <vt:lpstr>3_Office Theme</vt:lpstr>
      <vt:lpstr>4_Office Theme</vt:lpstr>
      <vt:lpstr>5_Office Theme</vt:lpstr>
      <vt:lpstr>6_Office Theme</vt:lpstr>
      <vt:lpstr>7_Office Theme</vt:lpstr>
      <vt:lpstr>8_Office Theme</vt:lpstr>
      <vt:lpstr>9_Office Theme</vt:lpstr>
      <vt:lpstr>小中高等学校以外での 性教育や性の多様性に関する セミナー・講義等でのDSDs資料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学校等で LGBTQ等性的マイノリティに関する 授業をする場合</vt:lpstr>
      <vt:lpstr>PowerPoint プレゼンテーション</vt:lpstr>
      <vt:lpstr>性別欄について</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小中高等学校以外での 性教育や性の多様性に関する セミナー・講義等でのDSDs資料</dc:title>
  <dc:creator>Hidaka</dc:creator>
  <cp:lastModifiedBy>ヘイル ヨ</cp:lastModifiedBy>
  <cp:revision>1</cp:revision>
  <dcterms:created xsi:type="dcterms:W3CDTF">2006-10-16T08:00:50Z</dcterms:created>
  <dcterms:modified xsi:type="dcterms:W3CDTF">2022-02-12T06:40:35Z</dcterms:modified>
</cp:coreProperties>
</file>